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03FAF-68ED-4A7B-9A71-3E4F8385509F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29BC8-7E5F-4961-A140-1612FF209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0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6372" y="2215895"/>
            <a:ext cx="7374255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82316" y="4494581"/>
            <a:ext cx="5189220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696E-BDF3-45D1-9B7D-40382CE2D93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268A-E0EA-421C-BC43-92BBE0F5C726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10132" y="1884883"/>
            <a:ext cx="3818890" cy="421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1132" y="1884883"/>
            <a:ext cx="2928620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0188-2A20-411F-BD6F-EDA8F7F4181D}" type="datetime1">
              <a:rPr lang="en-US" smtClean="0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9B3D-6506-4E52-851D-472F34670264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0354-C8A6-42D5-81F3-16B2659B2E5E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7291" y="347471"/>
            <a:ext cx="7798816" cy="1493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385" y="1569719"/>
            <a:ext cx="8072628" cy="265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92700" y="6637001"/>
            <a:ext cx="505460" cy="226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39"/>
              </a:lnSpc>
            </a:pPr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CA4C-6557-4D8E-BC2A-338E35BF0CF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9535" marR="5080" indent="-134747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Speech</a:t>
            </a:r>
            <a:r>
              <a:rPr sz="3200" spc="-135" dirty="0"/>
              <a:t> </a:t>
            </a:r>
            <a:r>
              <a:rPr sz="3200" dirty="0"/>
              <a:t>and</a:t>
            </a:r>
            <a:r>
              <a:rPr sz="3200" spc="-130" dirty="0"/>
              <a:t> </a:t>
            </a:r>
            <a:r>
              <a:rPr sz="3200" dirty="0"/>
              <a:t>Language</a:t>
            </a:r>
            <a:r>
              <a:rPr sz="3200" spc="-130" dirty="0"/>
              <a:t> </a:t>
            </a:r>
            <a:r>
              <a:rPr sz="3200" dirty="0"/>
              <a:t>Therapy</a:t>
            </a:r>
            <a:r>
              <a:rPr sz="3200" spc="-160" dirty="0"/>
              <a:t> </a:t>
            </a:r>
            <a:r>
              <a:rPr sz="3200" spc="-10" dirty="0"/>
              <a:t>Services </a:t>
            </a:r>
            <a:r>
              <a:rPr sz="3200" dirty="0"/>
              <a:t>for</a:t>
            </a:r>
            <a:r>
              <a:rPr sz="3200" spc="-80" dirty="0"/>
              <a:t> </a:t>
            </a:r>
            <a:r>
              <a:rPr sz="3200" dirty="0"/>
              <a:t>Parkinson’s</a:t>
            </a:r>
            <a:r>
              <a:rPr sz="3200" spc="-85" dirty="0"/>
              <a:t> </a:t>
            </a:r>
            <a:r>
              <a:rPr sz="3200" dirty="0"/>
              <a:t>in</a:t>
            </a:r>
            <a:r>
              <a:rPr sz="3200" spc="-95" dirty="0"/>
              <a:t> </a:t>
            </a:r>
            <a:r>
              <a:rPr sz="3200" spc="-10" dirty="0"/>
              <a:t>Lothian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603500" y="3778250"/>
            <a:ext cx="5189220" cy="11416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445" algn="ctr">
              <a:lnSpc>
                <a:spcPct val="119700"/>
              </a:lnSpc>
              <a:spcBef>
                <a:spcPts val="110"/>
              </a:spcBef>
            </a:pPr>
            <a:r>
              <a:rPr dirty="0"/>
              <a:t>Group</a:t>
            </a:r>
            <a:r>
              <a:rPr spc="-125" dirty="0"/>
              <a:t> </a:t>
            </a:r>
            <a:r>
              <a:rPr dirty="0"/>
              <a:t>Speech</a:t>
            </a:r>
            <a:r>
              <a:rPr spc="-120" dirty="0"/>
              <a:t> </a:t>
            </a:r>
            <a:r>
              <a:rPr spc="-10" dirty="0"/>
              <a:t>Therapy </a:t>
            </a:r>
            <a:r>
              <a:rPr dirty="0"/>
              <a:t>Supported</a:t>
            </a:r>
            <a:r>
              <a:rPr spc="-120" dirty="0"/>
              <a:t> </a:t>
            </a:r>
            <a:r>
              <a:rPr dirty="0"/>
              <a:t>Self</a:t>
            </a:r>
            <a:r>
              <a:rPr spc="-114" dirty="0"/>
              <a:t> </a:t>
            </a:r>
            <a:r>
              <a:rPr spc="-10" dirty="0"/>
              <a:t>Management </a:t>
            </a:r>
            <a:endParaRPr spc="-2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1792" y="652781"/>
            <a:ext cx="1377696" cy="92659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AA676A9F-BF95-9AE5-AB54-1AFAFAA0E1A4}"/>
              </a:ext>
            </a:extLst>
          </p:cNvPr>
          <p:cNvSpPr txBox="1">
            <a:spLocks/>
          </p:cNvSpPr>
          <p:nvPr/>
        </p:nvSpPr>
        <p:spPr>
          <a:xfrm>
            <a:off x="2268029" y="5523953"/>
            <a:ext cx="6662611" cy="11544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indent="4445" algn="ctr">
              <a:lnSpc>
                <a:spcPct val="119700"/>
              </a:lnSpc>
              <a:spcBef>
                <a:spcPts val="110"/>
              </a:spcBef>
            </a:pPr>
            <a:r>
              <a:rPr lang="en-GB" dirty="0"/>
              <a:t>Talk to Edinburgh Parkinson's</a:t>
            </a:r>
          </a:p>
          <a:p>
            <a:pPr marL="12700" marR="5080" indent="4445" algn="ctr">
              <a:lnSpc>
                <a:spcPct val="119700"/>
              </a:lnSpc>
              <a:spcBef>
                <a:spcPts val="110"/>
              </a:spcBef>
            </a:pPr>
            <a:r>
              <a:rPr lang="en-GB" dirty="0"/>
              <a:t>By Isobel McCoy: January 2015</a:t>
            </a:r>
            <a:endParaRPr lang="en-GB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1310359"/>
          </a:xfrm>
          <a:prstGeom prst="rect">
            <a:avLst/>
          </a:prstGeom>
        </p:spPr>
        <p:txBody>
          <a:bodyPr vert="horz" wrap="square" lIns="0" tIns="810006" rIns="0" bIns="0" rtlCol="0">
            <a:spAutoFit/>
          </a:bodyPr>
          <a:lstStyle/>
          <a:p>
            <a:pPr marL="1774189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GROUP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ETHOS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8836" y="2435351"/>
            <a:ext cx="3199765" cy="2326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Arial"/>
                <a:cs typeface="Arial"/>
              </a:rPr>
              <a:t>Solution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focussed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Arial"/>
                <a:cs typeface="Arial"/>
              </a:rPr>
              <a:t>Share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solutions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Arial"/>
                <a:cs typeface="Arial"/>
              </a:rPr>
              <a:t>Pool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resources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37300" y="2787650"/>
            <a:ext cx="2545715" cy="2560955"/>
            <a:chOff x="6153911" y="2932302"/>
            <a:chExt cx="2545715" cy="2560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3911" y="2932302"/>
              <a:ext cx="2540889" cy="25608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18503" y="4511547"/>
              <a:ext cx="2002155" cy="773430"/>
            </a:xfrm>
            <a:custGeom>
              <a:avLst/>
              <a:gdLst/>
              <a:ahLst/>
              <a:cxnLst/>
              <a:rect l="l" t="t" r="r" b="b"/>
              <a:pathLst>
                <a:path w="2002154" h="773429">
                  <a:moveTo>
                    <a:pt x="472440" y="225361"/>
                  </a:moveTo>
                  <a:lnTo>
                    <a:pt x="0" y="772858"/>
                  </a:lnTo>
                  <a:lnTo>
                    <a:pt x="617410" y="700277"/>
                  </a:lnTo>
                  <a:lnTo>
                    <a:pt x="907351" y="577786"/>
                  </a:lnTo>
                  <a:lnTo>
                    <a:pt x="1360766" y="577786"/>
                  </a:lnTo>
                  <a:lnTo>
                    <a:pt x="1446276" y="532447"/>
                  </a:lnTo>
                  <a:lnTo>
                    <a:pt x="1508155" y="391668"/>
                  </a:lnTo>
                  <a:lnTo>
                    <a:pt x="1006982" y="391668"/>
                  </a:lnTo>
                  <a:lnTo>
                    <a:pt x="1266634" y="252602"/>
                  </a:lnTo>
                  <a:lnTo>
                    <a:pt x="1333741" y="231266"/>
                  </a:lnTo>
                  <a:lnTo>
                    <a:pt x="762380" y="231266"/>
                  </a:lnTo>
                  <a:lnTo>
                    <a:pt x="472440" y="225361"/>
                  </a:lnTo>
                  <a:close/>
                </a:path>
                <a:path w="2002154" h="773429">
                  <a:moveTo>
                    <a:pt x="1360766" y="577786"/>
                  </a:moveTo>
                  <a:lnTo>
                    <a:pt x="907351" y="577786"/>
                  </a:lnTo>
                  <a:lnTo>
                    <a:pt x="1266634" y="627697"/>
                  </a:lnTo>
                  <a:lnTo>
                    <a:pt x="1360766" y="577786"/>
                  </a:lnTo>
                  <a:close/>
                </a:path>
                <a:path w="2002154" h="773429">
                  <a:moveTo>
                    <a:pt x="1284731" y="353949"/>
                  </a:moveTo>
                  <a:lnTo>
                    <a:pt x="1006982" y="391668"/>
                  </a:lnTo>
                  <a:lnTo>
                    <a:pt x="1508155" y="391668"/>
                  </a:lnTo>
                  <a:lnTo>
                    <a:pt x="1512760" y="381190"/>
                  </a:lnTo>
                  <a:lnTo>
                    <a:pt x="1284731" y="353949"/>
                  </a:lnTo>
                  <a:close/>
                </a:path>
                <a:path w="2002154" h="773429">
                  <a:moveTo>
                    <a:pt x="1816227" y="0"/>
                  </a:moveTo>
                  <a:lnTo>
                    <a:pt x="1255966" y="114871"/>
                  </a:lnTo>
                  <a:lnTo>
                    <a:pt x="762380" y="231266"/>
                  </a:lnTo>
                  <a:lnTo>
                    <a:pt x="1333741" y="231266"/>
                  </a:lnTo>
                  <a:lnTo>
                    <a:pt x="1699831" y="114871"/>
                  </a:lnTo>
                  <a:lnTo>
                    <a:pt x="1980736" y="114871"/>
                  </a:lnTo>
                  <a:lnTo>
                    <a:pt x="2001774" y="25717"/>
                  </a:lnTo>
                  <a:lnTo>
                    <a:pt x="1816227" y="0"/>
                  </a:lnTo>
                  <a:close/>
                </a:path>
                <a:path w="2002154" h="773429">
                  <a:moveTo>
                    <a:pt x="1980736" y="114871"/>
                  </a:moveTo>
                  <a:lnTo>
                    <a:pt x="1699831" y="114871"/>
                  </a:lnTo>
                  <a:lnTo>
                    <a:pt x="1962530" y="192024"/>
                  </a:lnTo>
                  <a:lnTo>
                    <a:pt x="1980736" y="114871"/>
                  </a:lnTo>
                  <a:close/>
                </a:path>
              </a:pathLst>
            </a:custGeom>
            <a:solidFill>
              <a:srgbClr val="534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1" y="3057842"/>
              <a:ext cx="2545461" cy="2435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993349"/>
          </a:xfrm>
          <a:prstGeom prst="rect">
            <a:avLst/>
          </a:prstGeom>
        </p:spPr>
        <p:txBody>
          <a:bodyPr vert="horz" wrap="square" lIns="0" tIns="496062" rIns="0" bIns="0" rtlCol="0">
            <a:spAutoFit/>
          </a:bodyPr>
          <a:lstStyle/>
          <a:p>
            <a:pPr marL="2685415">
              <a:lnSpc>
                <a:spcPct val="100000"/>
              </a:lnSpc>
              <a:spcBef>
                <a:spcPts val="90"/>
              </a:spcBef>
            </a:pPr>
            <a:r>
              <a:rPr sz="3200" b="1" spc="-10" dirty="0"/>
              <a:t>Exercises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310132" y="1932431"/>
            <a:ext cx="7307580" cy="4160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increase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volume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9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To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adjust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95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increase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clarity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6870" marR="5080" indent="-344805">
              <a:lnSpc>
                <a:spcPts val="346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improve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intonation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your </a:t>
            </a:r>
            <a:r>
              <a:rPr sz="3200" dirty="0">
                <a:latin typeface="Arial"/>
                <a:cs typeface="Arial"/>
              </a:rPr>
              <a:t>personality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back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into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voice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392" y="1615947"/>
            <a:ext cx="3352800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4483123"/>
            <a:ext cx="3810000" cy="303885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0323" y="832104"/>
            <a:ext cx="19507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Big</a:t>
            </a:r>
            <a:r>
              <a:rPr sz="3200" b="1" spc="-60" dirty="0"/>
              <a:t> </a:t>
            </a:r>
            <a:r>
              <a:rPr sz="3200" b="1" spc="-25" dirty="0"/>
              <a:t>Ahs</a:t>
            </a:r>
            <a:endParaRPr sz="3200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09369" y="2025650"/>
            <a:ext cx="8072628" cy="265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0" marR="158686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68935" algn="l"/>
                <a:tab pos="369570" algn="l"/>
              </a:tabLst>
            </a:pPr>
            <a:r>
              <a:rPr dirty="0"/>
              <a:t>Designed</a:t>
            </a:r>
            <a:r>
              <a:rPr spc="-7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train</a:t>
            </a:r>
            <a:r>
              <a:rPr spc="-85" dirty="0"/>
              <a:t> </a:t>
            </a:r>
            <a:r>
              <a:rPr dirty="0"/>
              <a:t>up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breathing </a:t>
            </a:r>
            <a:r>
              <a:rPr dirty="0"/>
              <a:t>muscles</a:t>
            </a:r>
            <a:r>
              <a:rPr spc="-10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voice</a:t>
            </a:r>
            <a:r>
              <a:rPr spc="-90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muscles</a:t>
            </a:r>
          </a:p>
          <a:p>
            <a:pPr marL="368300" marR="1612265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68935" algn="l"/>
                <a:tab pos="369570" algn="l"/>
              </a:tabLst>
            </a:pPr>
            <a:r>
              <a:rPr dirty="0"/>
              <a:t>Improve</a:t>
            </a:r>
            <a:r>
              <a:rPr spc="-95" dirty="0"/>
              <a:t> </a:t>
            </a:r>
            <a:r>
              <a:rPr spc="-10" dirty="0"/>
              <a:t>coordination</a:t>
            </a:r>
            <a:r>
              <a:rPr spc="-9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voice</a:t>
            </a:r>
            <a:r>
              <a:rPr spc="-95" dirty="0"/>
              <a:t> </a:t>
            </a:r>
            <a:r>
              <a:rPr spc="-25" dirty="0"/>
              <a:t>and </a:t>
            </a:r>
            <a:r>
              <a:rPr spc="-10" dirty="0"/>
              <a:t>breathing</a:t>
            </a:r>
          </a:p>
          <a:p>
            <a:pPr marL="36830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68935" algn="l"/>
                <a:tab pos="369570" algn="l"/>
              </a:tabLst>
            </a:pPr>
            <a:r>
              <a:rPr dirty="0"/>
              <a:t>Get</a:t>
            </a:r>
            <a:r>
              <a:rPr spc="-55" dirty="0"/>
              <a:t> </a:t>
            </a:r>
            <a:r>
              <a:rPr dirty="0"/>
              <a:t>you</a:t>
            </a:r>
            <a:r>
              <a:rPr spc="-75" dirty="0"/>
              <a:t> </a:t>
            </a:r>
            <a:r>
              <a:rPr dirty="0"/>
              <a:t>used</a:t>
            </a:r>
            <a:r>
              <a:rPr spc="-7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using</a:t>
            </a:r>
            <a:r>
              <a:rPr spc="-7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louder</a:t>
            </a:r>
            <a:r>
              <a:rPr spc="-75" dirty="0"/>
              <a:t> </a:t>
            </a:r>
            <a:r>
              <a:rPr dirty="0"/>
              <a:t>voice</a:t>
            </a:r>
            <a:r>
              <a:rPr spc="-75" dirty="0"/>
              <a:t> </a:t>
            </a:r>
            <a:r>
              <a:rPr spc="-10" dirty="0"/>
              <a:t>again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993349"/>
          </a:xfrm>
          <a:prstGeom prst="rect">
            <a:avLst/>
          </a:prstGeom>
        </p:spPr>
        <p:txBody>
          <a:bodyPr vert="horz" wrap="square" lIns="0" tIns="496062" rIns="0" bIns="0" rtlCol="0">
            <a:spAutoFit/>
          </a:bodyPr>
          <a:lstStyle/>
          <a:p>
            <a:pPr marL="1457325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The</a:t>
            </a:r>
            <a:r>
              <a:rPr sz="3200" b="1" spc="-85" dirty="0"/>
              <a:t> </a:t>
            </a:r>
            <a:r>
              <a:rPr sz="3200" b="1" dirty="0"/>
              <a:t>Long</a:t>
            </a:r>
            <a:r>
              <a:rPr sz="3200" b="1" spc="-80" dirty="0"/>
              <a:t> </a:t>
            </a:r>
            <a:r>
              <a:rPr sz="3200" b="1" dirty="0"/>
              <a:t>Loud</a:t>
            </a:r>
            <a:r>
              <a:rPr sz="3200" b="1" spc="-85" dirty="0"/>
              <a:t> </a:t>
            </a:r>
            <a:r>
              <a:rPr sz="3200" b="1" spc="-25" dirty="0"/>
              <a:t>Ahs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501132" y="1894027"/>
            <a:ext cx="3807460" cy="42106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Say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Long Loud </a:t>
            </a:r>
            <a:r>
              <a:rPr sz="2800" spc="-25" dirty="0">
                <a:latin typeface="Arial"/>
                <a:cs typeface="Arial"/>
              </a:rPr>
              <a:t>Ah</a:t>
            </a:r>
            <a:endParaRPr sz="2800" dirty="0">
              <a:latin typeface="Arial"/>
              <a:cs typeface="Arial"/>
            </a:endParaRPr>
          </a:p>
          <a:p>
            <a:pPr marL="356870" marR="257175" indent="-344805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Time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yourself</a:t>
            </a:r>
            <a:r>
              <a:rPr sz="2800" spc="-25" dirty="0">
                <a:latin typeface="Arial"/>
                <a:cs typeface="Arial"/>
              </a:rPr>
              <a:t> and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quality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out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10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Repeat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15</a:t>
            </a:r>
            <a:r>
              <a:rPr sz="2800" spc="-10" dirty="0">
                <a:latin typeface="Arial"/>
                <a:cs typeface="Arial"/>
              </a:rPr>
              <a:t> times</a:t>
            </a:r>
            <a:endParaRPr sz="2800" dirty="0">
              <a:latin typeface="Arial"/>
              <a:cs typeface="Arial"/>
            </a:endParaRPr>
          </a:p>
          <a:p>
            <a:pPr marL="356870" marR="573405" indent="-344805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Remember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don’t </a:t>
            </a:r>
            <a:r>
              <a:rPr sz="2800" dirty="0">
                <a:latin typeface="Arial"/>
                <a:cs typeface="Arial"/>
              </a:rPr>
              <a:t>push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hard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quality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important</a:t>
            </a:r>
            <a:r>
              <a:rPr sz="2800" spc="-20" dirty="0">
                <a:latin typeface="Arial"/>
                <a:cs typeface="Arial"/>
              </a:rPr>
              <a:t> than </a:t>
            </a:r>
            <a:r>
              <a:rPr sz="2800" spc="-10" dirty="0">
                <a:latin typeface="Arial"/>
                <a:cs typeface="Arial"/>
              </a:rPr>
              <a:t>quantity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83" y="2128011"/>
            <a:ext cx="3602736" cy="3648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1026050"/>
          </a:xfrm>
          <a:prstGeom prst="rect">
            <a:avLst/>
          </a:prstGeom>
        </p:spPr>
        <p:txBody>
          <a:bodyPr vert="horz" wrap="square" lIns="0" tIns="5284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/>
              <a:t>Pitch</a:t>
            </a:r>
            <a:r>
              <a:rPr sz="3200" b="1" spc="-50" dirty="0"/>
              <a:t> </a:t>
            </a:r>
            <a:r>
              <a:rPr sz="3200" b="1" dirty="0"/>
              <a:t>change</a:t>
            </a:r>
            <a:r>
              <a:rPr sz="3200" b="1" spc="-70" dirty="0"/>
              <a:t> </a:t>
            </a:r>
            <a:r>
              <a:rPr sz="3200" b="1" dirty="0"/>
              <a:t>Exercise</a:t>
            </a:r>
            <a:r>
              <a:rPr sz="3200" b="1" spc="-20" dirty="0"/>
              <a:t> </a:t>
            </a:r>
            <a:r>
              <a:rPr sz="3200" b="1" dirty="0"/>
              <a:t>….going</a:t>
            </a:r>
            <a:r>
              <a:rPr sz="3200" b="1" spc="-45" dirty="0"/>
              <a:t> </a:t>
            </a:r>
            <a:r>
              <a:rPr sz="3200" b="1" spc="-25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132" y="1969007"/>
            <a:ext cx="3853179" cy="3994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42545" indent="-344805">
              <a:lnSpc>
                <a:spcPct val="100099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Say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before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lift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pitch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after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second,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hold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higher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5 </a:t>
            </a:r>
            <a:r>
              <a:rPr sz="2800" spc="-10" dirty="0">
                <a:latin typeface="Arial"/>
                <a:cs typeface="Arial"/>
              </a:rPr>
              <a:t>seconds</a:t>
            </a:r>
            <a:endParaRPr lang="en-GB" sz="2800" spc="-10" dirty="0">
              <a:latin typeface="Arial"/>
              <a:cs typeface="Arial"/>
            </a:endParaRPr>
          </a:p>
          <a:p>
            <a:pPr marL="12065" marR="42545">
              <a:lnSpc>
                <a:spcPct val="100099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sz="28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Only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high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comfortably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keep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quality!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602" y="2048764"/>
            <a:ext cx="3945074" cy="42179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718274"/>
          </a:xfrm>
          <a:prstGeom prst="rect">
            <a:avLst/>
          </a:prstGeom>
        </p:spPr>
        <p:txBody>
          <a:bodyPr vert="horz" wrap="square" lIns="0" tIns="223647" rIns="0" bIns="0" rtlCol="0">
            <a:spAutoFit/>
          </a:bodyPr>
          <a:lstStyle/>
          <a:p>
            <a:pPr marL="3288665" marR="5080" indent="-2795270">
              <a:lnSpc>
                <a:spcPct val="100000"/>
              </a:lnSpc>
              <a:spcBef>
                <a:spcPts val="105"/>
              </a:spcBef>
            </a:pPr>
            <a:r>
              <a:rPr sz="3200" b="1" dirty="0"/>
              <a:t>Pitch</a:t>
            </a:r>
            <a:r>
              <a:rPr sz="3200" b="1" spc="-55" dirty="0"/>
              <a:t> </a:t>
            </a:r>
            <a:r>
              <a:rPr sz="3200" b="1" dirty="0"/>
              <a:t>Change</a:t>
            </a:r>
            <a:r>
              <a:rPr sz="3200" b="1" spc="-60" dirty="0"/>
              <a:t> </a:t>
            </a:r>
            <a:r>
              <a:rPr sz="3200" b="1" dirty="0"/>
              <a:t>Exercise</a:t>
            </a:r>
            <a:r>
              <a:rPr sz="3200" b="1" spc="-40" dirty="0"/>
              <a:t> </a:t>
            </a:r>
            <a:r>
              <a:rPr sz="3200" b="1" spc="-10" dirty="0"/>
              <a:t>..going </a:t>
            </a:r>
            <a:r>
              <a:rPr sz="3200" b="1" spc="-20" dirty="0"/>
              <a:t>down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700" y="2852858"/>
            <a:ext cx="3853179" cy="39812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64135" indent="-344805">
              <a:lnSpc>
                <a:spcPct val="100099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Say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before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drop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pitch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after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about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second, and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hold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lower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5 </a:t>
            </a:r>
            <a:r>
              <a:rPr sz="2800" spc="-10" dirty="0">
                <a:latin typeface="Arial"/>
                <a:cs typeface="Arial"/>
              </a:rPr>
              <a:t>seconds</a:t>
            </a:r>
            <a:endParaRPr sz="28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Only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low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comfortably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keep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quality!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94" y="1905507"/>
            <a:ext cx="4357073" cy="496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43572"/>
            <a:ext cx="8014970" cy="6269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05"/>
              </a:spcBef>
            </a:pPr>
            <a:r>
              <a:rPr sz="2800" u="sng" dirty="0">
                <a:solidFill>
                  <a:srgbClr val="2B3E70"/>
                </a:solidFill>
                <a:uFill>
                  <a:solidFill>
                    <a:srgbClr val="2B3E70"/>
                  </a:solidFill>
                </a:uFill>
                <a:latin typeface="Arial"/>
                <a:cs typeface="Arial"/>
              </a:rPr>
              <a:t>Group</a:t>
            </a:r>
            <a:r>
              <a:rPr sz="2800" u="sng" spc="-25" dirty="0">
                <a:solidFill>
                  <a:srgbClr val="2B3E70"/>
                </a:solidFill>
                <a:uFill>
                  <a:solidFill>
                    <a:srgbClr val="2B3E7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2B3E70"/>
                </a:solidFill>
                <a:uFill>
                  <a:solidFill>
                    <a:srgbClr val="2B3E70"/>
                  </a:solidFill>
                </a:uFill>
                <a:latin typeface="Arial"/>
                <a:cs typeface="Arial"/>
              </a:rPr>
              <a:t>Therapy</a:t>
            </a:r>
            <a:r>
              <a:rPr sz="2800" u="sng" spc="-40" dirty="0">
                <a:solidFill>
                  <a:srgbClr val="2B3E70"/>
                </a:solidFill>
                <a:uFill>
                  <a:solidFill>
                    <a:srgbClr val="2B3E7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2B3E70"/>
                </a:solidFill>
                <a:uFill>
                  <a:solidFill>
                    <a:srgbClr val="2B3E70"/>
                  </a:solidFill>
                </a:uFill>
                <a:latin typeface="Arial"/>
                <a:cs typeface="Arial"/>
              </a:rPr>
              <a:t>Benefits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 dirty="0">
              <a:latin typeface="Arial"/>
              <a:cs typeface="Arial"/>
            </a:endParaRPr>
          </a:p>
          <a:p>
            <a:pPr marL="422275" marR="173355" indent="-372110">
              <a:lnSpc>
                <a:spcPct val="140200"/>
              </a:lnSpc>
              <a:buChar char="•"/>
              <a:tabLst>
                <a:tab pos="422275" algn="l"/>
                <a:tab pos="422909" algn="l"/>
              </a:tabLst>
            </a:pP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More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effective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as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peer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support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and</a:t>
            </a:r>
            <a:r>
              <a:rPr sz="2800" spc="-3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feedback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is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available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encourage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development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of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skills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in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voice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speech</a:t>
            </a:r>
            <a:r>
              <a:rPr sz="2800" spc="-3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production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exercises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subsequent</a:t>
            </a:r>
            <a:r>
              <a:rPr sz="2800" spc="-4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transfer of</a:t>
            </a:r>
            <a:r>
              <a:rPr sz="2800" spc="-3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these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skills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to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free 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conversations.</a:t>
            </a:r>
            <a:endParaRPr sz="2800" dirty="0">
              <a:latin typeface="Arial"/>
              <a:cs typeface="Arial"/>
            </a:endParaRPr>
          </a:p>
          <a:p>
            <a:pPr marL="422275" marR="718820" indent="-372110">
              <a:lnSpc>
                <a:spcPct val="140000"/>
              </a:lnSpc>
              <a:spcBef>
                <a:spcPts val="25"/>
              </a:spcBef>
              <a:tabLst>
                <a:tab pos="471170" algn="l"/>
              </a:tabLst>
            </a:pP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.•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		Improved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patient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experience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from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social</a:t>
            </a:r>
            <a:r>
              <a:rPr sz="2800" spc="-2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B3E70"/>
                </a:solidFill>
                <a:latin typeface="Arial"/>
                <a:cs typeface="Arial"/>
              </a:rPr>
              <a:t>/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participation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point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view</a:t>
            </a:r>
            <a:endParaRPr sz="2800" dirty="0">
              <a:latin typeface="Arial"/>
              <a:cs typeface="Arial"/>
            </a:endParaRPr>
          </a:p>
          <a:p>
            <a:pPr marL="373380" marR="43180" indent="-323215">
              <a:lnSpc>
                <a:spcPts val="4730"/>
              </a:lnSpc>
              <a:spcBef>
                <a:spcPts val="160"/>
              </a:spcBef>
              <a:buChar char="•"/>
              <a:tabLst>
                <a:tab pos="374015" algn="l"/>
                <a:tab pos="422275" algn="l"/>
                <a:tab pos="1275715" algn="l"/>
              </a:tabLst>
            </a:pP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Empowering</a:t>
            </a:r>
            <a:r>
              <a:rPr sz="2800" spc="-3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as</a:t>
            </a:r>
            <a:r>
              <a:rPr sz="2800" spc="-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Group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Therapy</a:t>
            </a:r>
            <a:r>
              <a:rPr sz="2800" spc="-50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model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has</a:t>
            </a:r>
            <a:r>
              <a:rPr sz="2800" spc="-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B3E70"/>
                </a:solidFill>
                <a:latin typeface="Arial"/>
                <a:cs typeface="Arial"/>
              </a:rPr>
              <a:t>a 		</a:t>
            </a:r>
            <a:r>
              <a:rPr sz="2800" spc="-20" dirty="0">
                <a:solidFill>
                  <a:srgbClr val="2B3E70"/>
                </a:solidFill>
                <a:latin typeface="Arial"/>
                <a:cs typeface="Arial"/>
              </a:rPr>
              <a:t>self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	management</a:t>
            </a:r>
            <a:r>
              <a:rPr sz="2800" spc="-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B3E70"/>
                </a:solidFill>
                <a:latin typeface="Arial"/>
                <a:cs typeface="Arial"/>
              </a:rPr>
              <a:t>e</a:t>
            </a:r>
            <a:r>
              <a:rPr sz="2800" spc="-325" dirty="0">
                <a:solidFill>
                  <a:srgbClr val="2B3E70"/>
                </a:solidFill>
                <a:latin typeface="Arial"/>
                <a:cs typeface="Arial"/>
              </a:rPr>
              <a:t>t</a:t>
            </a:r>
            <a:r>
              <a:rPr lang="en-GB" sz="2800" spc="-325" dirty="0" err="1">
                <a:solidFill>
                  <a:srgbClr val="2B3E70"/>
                </a:solidFill>
                <a:latin typeface="Arial"/>
                <a:cs typeface="Arial"/>
              </a:rPr>
              <a:t>hos</a:t>
            </a:r>
            <a:r>
              <a:rPr sz="2800" dirty="0">
                <a:solidFill>
                  <a:srgbClr val="2B3E70"/>
                </a:solidFill>
                <a:latin typeface="Arial"/>
                <a:cs typeface="Arial"/>
              </a:rPr>
              <a:t> at its</a:t>
            </a:r>
            <a:r>
              <a:rPr sz="2800" spc="-5" dirty="0">
                <a:solidFill>
                  <a:srgbClr val="2B3E7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B3E70"/>
                </a:solidFill>
                <a:latin typeface="Arial"/>
                <a:cs typeface="Arial"/>
              </a:rPr>
              <a:t>heart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493" y="605025"/>
            <a:ext cx="49781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PERSONAL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OUTCOMES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9620" y="1827784"/>
            <a:ext cx="9153525" cy="5120640"/>
            <a:chOff x="769620" y="1827784"/>
            <a:chExt cx="9153525" cy="5120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2" y="1832355"/>
              <a:ext cx="5507736" cy="50413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4192" y="1832355"/>
              <a:ext cx="5507990" cy="5041900"/>
            </a:xfrm>
            <a:custGeom>
              <a:avLst/>
              <a:gdLst/>
              <a:ahLst/>
              <a:cxnLst/>
              <a:rect l="l" t="t" r="r" b="b"/>
              <a:pathLst>
                <a:path w="5507990" h="5041900">
                  <a:moveTo>
                    <a:pt x="2752344" y="0"/>
                  </a:moveTo>
                  <a:lnTo>
                    <a:pt x="2701754" y="416"/>
                  </a:lnTo>
                  <a:lnTo>
                    <a:pt x="2651386" y="1661"/>
                  </a:lnTo>
                  <a:lnTo>
                    <a:pt x="2601248" y="3727"/>
                  </a:lnTo>
                  <a:lnTo>
                    <a:pt x="2551348" y="6607"/>
                  </a:lnTo>
                  <a:lnTo>
                    <a:pt x="2501694" y="10294"/>
                  </a:lnTo>
                  <a:lnTo>
                    <a:pt x="2452293" y="14781"/>
                  </a:lnTo>
                  <a:lnTo>
                    <a:pt x="2403153" y="20060"/>
                  </a:lnTo>
                  <a:lnTo>
                    <a:pt x="2354281" y="26126"/>
                  </a:lnTo>
                  <a:lnTo>
                    <a:pt x="2305687" y="32970"/>
                  </a:lnTo>
                  <a:lnTo>
                    <a:pt x="2257376" y="40585"/>
                  </a:lnTo>
                  <a:lnTo>
                    <a:pt x="2209357" y="48965"/>
                  </a:lnTo>
                  <a:lnTo>
                    <a:pt x="2161638" y="58102"/>
                  </a:lnTo>
                  <a:lnTo>
                    <a:pt x="2114227" y="67989"/>
                  </a:lnTo>
                  <a:lnTo>
                    <a:pt x="2067131" y="78620"/>
                  </a:lnTo>
                  <a:lnTo>
                    <a:pt x="2020358" y="89986"/>
                  </a:lnTo>
                  <a:lnTo>
                    <a:pt x="1973916" y="102081"/>
                  </a:lnTo>
                  <a:lnTo>
                    <a:pt x="1927812" y="114898"/>
                  </a:lnTo>
                  <a:lnTo>
                    <a:pt x="1882054" y="128430"/>
                  </a:lnTo>
                  <a:lnTo>
                    <a:pt x="1836651" y="142669"/>
                  </a:lnTo>
                  <a:lnTo>
                    <a:pt x="1791609" y="157609"/>
                  </a:lnTo>
                  <a:lnTo>
                    <a:pt x="1746937" y="173242"/>
                  </a:lnTo>
                  <a:lnTo>
                    <a:pt x="1702642" y="189562"/>
                  </a:lnTo>
                  <a:lnTo>
                    <a:pt x="1658732" y="206560"/>
                  </a:lnTo>
                  <a:lnTo>
                    <a:pt x="1615215" y="224231"/>
                  </a:lnTo>
                  <a:lnTo>
                    <a:pt x="1572098" y="242567"/>
                  </a:lnTo>
                  <a:lnTo>
                    <a:pt x="1529390" y="261561"/>
                  </a:lnTo>
                  <a:lnTo>
                    <a:pt x="1487097" y="281205"/>
                  </a:lnTo>
                  <a:lnTo>
                    <a:pt x="1445229" y="301493"/>
                  </a:lnTo>
                  <a:lnTo>
                    <a:pt x="1403792" y="322418"/>
                  </a:lnTo>
                  <a:lnTo>
                    <a:pt x="1362794" y="343972"/>
                  </a:lnTo>
                  <a:lnTo>
                    <a:pt x="1322244" y="366149"/>
                  </a:lnTo>
                  <a:lnTo>
                    <a:pt x="1282148" y="388940"/>
                  </a:lnTo>
                  <a:lnTo>
                    <a:pt x="1242514" y="412341"/>
                  </a:lnTo>
                  <a:lnTo>
                    <a:pt x="1203351" y="436342"/>
                  </a:lnTo>
                  <a:lnTo>
                    <a:pt x="1164666" y="460937"/>
                  </a:lnTo>
                  <a:lnTo>
                    <a:pt x="1126467" y="486119"/>
                  </a:lnTo>
                  <a:lnTo>
                    <a:pt x="1088762" y="511881"/>
                  </a:lnTo>
                  <a:lnTo>
                    <a:pt x="1051557" y="538215"/>
                  </a:lnTo>
                  <a:lnTo>
                    <a:pt x="1014862" y="565116"/>
                  </a:lnTo>
                  <a:lnTo>
                    <a:pt x="978683" y="592574"/>
                  </a:lnTo>
                  <a:lnTo>
                    <a:pt x="943030" y="620584"/>
                  </a:lnTo>
                  <a:lnTo>
                    <a:pt x="907908" y="649139"/>
                  </a:lnTo>
                  <a:lnTo>
                    <a:pt x="873326" y="678230"/>
                  </a:lnTo>
                  <a:lnTo>
                    <a:pt x="839293" y="707852"/>
                  </a:lnTo>
                  <a:lnTo>
                    <a:pt x="805815" y="737997"/>
                  </a:lnTo>
                  <a:lnTo>
                    <a:pt x="772900" y="768657"/>
                  </a:lnTo>
                  <a:lnTo>
                    <a:pt x="740556" y="799826"/>
                  </a:lnTo>
                  <a:lnTo>
                    <a:pt x="708791" y="831498"/>
                  </a:lnTo>
                  <a:lnTo>
                    <a:pt x="677613" y="863663"/>
                  </a:lnTo>
                  <a:lnTo>
                    <a:pt x="647028" y="896316"/>
                  </a:lnTo>
                  <a:lnTo>
                    <a:pt x="617046" y="929450"/>
                  </a:lnTo>
                  <a:lnTo>
                    <a:pt x="587674" y="963057"/>
                  </a:lnTo>
                  <a:lnTo>
                    <a:pt x="558920" y="997130"/>
                  </a:lnTo>
                  <a:lnTo>
                    <a:pt x="530790" y="1031662"/>
                  </a:lnTo>
                  <a:lnTo>
                    <a:pt x="503294" y="1066646"/>
                  </a:lnTo>
                  <a:lnTo>
                    <a:pt x="476439" y="1102075"/>
                  </a:lnTo>
                  <a:lnTo>
                    <a:pt x="450232" y="1137942"/>
                  </a:lnTo>
                  <a:lnTo>
                    <a:pt x="424682" y="1174240"/>
                  </a:lnTo>
                  <a:lnTo>
                    <a:pt x="399795" y="1210961"/>
                  </a:lnTo>
                  <a:lnTo>
                    <a:pt x="375581" y="1248099"/>
                  </a:lnTo>
                  <a:lnTo>
                    <a:pt x="352046" y="1285646"/>
                  </a:lnTo>
                  <a:lnTo>
                    <a:pt x="329198" y="1323596"/>
                  </a:lnTo>
                  <a:lnTo>
                    <a:pt x="307046" y="1361940"/>
                  </a:lnTo>
                  <a:lnTo>
                    <a:pt x="285596" y="1400673"/>
                  </a:lnTo>
                  <a:lnTo>
                    <a:pt x="264857" y="1439787"/>
                  </a:lnTo>
                  <a:lnTo>
                    <a:pt x="244837" y="1479275"/>
                  </a:lnTo>
                  <a:lnTo>
                    <a:pt x="225542" y="1519129"/>
                  </a:lnTo>
                  <a:lnTo>
                    <a:pt x="206981" y="1559344"/>
                  </a:lnTo>
                  <a:lnTo>
                    <a:pt x="189162" y="1599910"/>
                  </a:lnTo>
                  <a:lnTo>
                    <a:pt x="172092" y="1640823"/>
                  </a:lnTo>
                  <a:lnTo>
                    <a:pt x="155780" y="1682074"/>
                  </a:lnTo>
                  <a:lnTo>
                    <a:pt x="140232" y="1723656"/>
                  </a:lnTo>
                  <a:lnTo>
                    <a:pt x="125457" y="1765562"/>
                  </a:lnTo>
                  <a:lnTo>
                    <a:pt x="111462" y="1807785"/>
                  </a:lnTo>
                  <a:lnTo>
                    <a:pt x="98255" y="1850319"/>
                  </a:lnTo>
                  <a:lnTo>
                    <a:pt x="85844" y="1893155"/>
                  </a:lnTo>
                  <a:lnTo>
                    <a:pt x="74237" y="1936288"/>
                  </a:lnTo>
                  <a:lnTo>
                    <a:pt x="63441" y="1979708"/>
                  </a:lnTo>
                  <a:lnTo>
                    <a:pt x="53465" y="2023411"/>
                  </a:lnTo>
                  <a:lnTo>
                    <a:pt x="44315" y="2067388"/>
                  </a:lnTo>
                  <a:lnTo>
                    <a:pt x="35999" y="2111633"/>
                  </a:lnTo>
                  <a:lnTo>
                    <a:pt x="28527" y="2156137"/>
                  </a:lnTo>
                  <a:lnTo>
                    <a:pt x="21904" y="2200895"/>
                  </a:lnTo>
                  <a:lnTo>
                    <a:pt x="16139" y="2245900"/>
                  </a:lnTo>
                  <a:lnTo>
                    <a:pt x="11240" y="2291143"/>
                  </a:lnTo>
                  <a:lnTo>
                    <a:pt x="7214" y="2336618"/>
                  </a:lnTo>
                  <a:lnTo>
                    <a:pt x="4069" y="2382318"/>
                  </a:lnTo>
                  <a:lnTo>
                    <a:pt x="1813" y="2428235"/>
                  </a:lnTo>
                  <a:lnTo>
                    <a:pt x="454" y="2474364"/>
                  </a:lnTo>
                  <a:lnTo>
                    <a:pt x="0" y="2520696"/>
                  </a:lnTo>
                  <a:lnTo>
                    <a:pt x="454" y="2566928"/>
                  </a:lnTo>
                  <a:lnTo>
                    <a:pt x="1813" y="2612961"/>
                  </a:lnTo>
                  <a:lnTo>
                    <a:pt x="4069" y="2658788"/>
                  </a:lnTo>
                  <a:lnTo>
                    <a:pt x="7214" y="2704402"/>
                  </a:lnTo>
                  <a:lnTo>
                    <a:pt x="11240" y="2749795"/>
                  </a:lnTo>
                  <a:lnTo>
                    <a:pt x="16139" y="2794960"/>
                  </a:lnTo>
                  <a:lnTo>
                    <a:pt x="21904" y="2839891"/>
                  </a:lnTo>
                  <a:lnTo>
                    <a:pt x="28527" y="2884579"/>
                  </a:lnTo>
                  <a:lnTo>
                    <a:pt x="35999" y="2929018"/>
                  </a:lnTo>
                  <a:lnTo>
                    <a:pt x="44315" y="2973200"/>
                  </a:lnTo>
                  <a:lnTo>
                    <a:pt x="53465" y="3017119"/>
                  </a:lnTo>
                  <a:lnTo>
                    <a:pt x="63441" y="3060767"/>
                  </a:lnTo>
                  <a:lnTo>
                    <a:pt x="74237" y="3104137"/>
                  </a:lnTo>
                  <a:lnTo>
                    <a:pt x="85844" y="3147221"/>
                  </a:lnTo>
                  <a:lnTo>
                    <a:pt x="98255" y="3190014"/>
                  </a:lnTo>
                  <a:lnTo>
                    <a:pt x="111462" y="3232507"/>
                  </a:lnTo>
                  <a:lnTo>
                    <a:pt x="125457" y="3274693"/>
                  </a:lnTo>
                  <a:lnTo>
                    <a:pt x="140232" y="3316565"/>
                  </a:lnTo>
                  <a:lnTo>
                    <a:pt x="155780" y="3358116"/>
                  </a:lnTo>
                  <a:lnTo>
                    <a:pt x="172092" y="3399339"/>
                  </a:lnTo>
                  <a:lnTo>
                    <a:pt x="189162" y="3440227"/>
                  </a:lnTo>
                  <a:lnTo>
                    <a:pt x="206981" y="3480771"/>
                  </a:lnTo>
                  <a:lnTo>
                    <a:pt x="225542" y="3520967"/>
                  </a:lnTo>
                  <a:lnTo>
                    <a:pt x="244837" y="3560805"/>
                  </a:lnTo>
                  <a:lnTo>
                    <a:pt x="264857" y="3600279"/>
                  </a:lnTo>
                  <a:lnTo>
                    <a:pt x="285596" y="3639382"/>
                  </a:lnTo>
                  <a:lnTo>
                    <a:pt x="307046" y="3678106"/>
                  </a:lnTo>
                  <a:lnTo>
                    <a:pt x="329198" y="3716445"/>
                  </a:lnTo>
                  <a:lnTo>
                    <a:pt x="352046" y="3754391"/>
                  </a:lnTo>
                  <a:lnTo>
                    <a:pt x="375581" y="3791937"/>
                  </a:lnTo>
                  <a:lnTo>
                    <a:pt x="399795" y="3829076"/>
                  </a:lnTo>
                  <a:lnTo>
                    <a:pt x="424682" y="3865801"/>
                  </a:lnTo>
                  <a:lnTo>
                    <a:pt x="450232" y="3902104"/>
                  </a:lnTo>
                  <a:lnTo>
                    <a:pt x="476439" y="3937978"/>
                  </a:lnTo>
                  <a:lnTo>
                    <a:pt x="503294" y="3973417"/>
                  </a:lnTo>
                  <a:lnTo>
                    <a:pt x="530790" y="4008412"/>
                  </a:lnTo>
                  <a:lnTo>
                    <a:pt x="558920" y="4042957"/>
                  </a:lnTo>
                  <a:lnTo>
                    <a:pt x="587674" y="4077045"/>
                  </a:lnTo>
                  <a:lnTo>
                    <a:pt x="617046" y="4110669"/>
                  </a:lnTo>
                  <a:lnTo>
                    <a:pt x="647028" y="4143820"/>
                  </a:lnTo>
                  <a:lnTo>
                    <a:pt x="677613" y="4176493"/>
                  </a:lnTo>
                  <a:lnTo>
                    <a:pt x="708791" y="4208680"/>
                  </a:lnTo>
                  <a:lnTo>
                    <a:pt x="740556" y="4240373"/>
                  </a:lnTo>
                  <a:lnTo>
                    <a:pt x="772900" y="4271566"/>
                  </a:lnTo>
                  <a:lnTo>
                    <a:pt x="805814" y="4302252"/>
                  </a:lnTo>
                  <a:lnTo>
                    <a:pt x="839293" y="4332422"/>
                  </a:lnTo>
                  <a:lnTo>
                    <a:pt x="873326" y="4362071"/>
                  </a:lnTo>
                  <a:lnTo>
                    <a:pt x="907908" y="4391190"/>
                  </a:lnTo>
                  <a:lnTo>
                    <a:pt x="943030" y="4419774"/>
                  </a:lnTo>
                  <a:lnTo>
                    <a:pt x="978683" y="4447813"/>
                  </a:lnTo>
                  <a:lnTo>
                    <a:pt x="1014862" y="4475302"/>
                  </a:lnTo>
                  <a:lnTo>
                    <a:pt x="1051557" y="4502234"/>
                  </a:lnTo>
                  <a:lnTo>
                    <a:pt x="1088762" y="4528600"/>
                  </a:lnTo>
                  <a:lnTo>
                    <a:pt x="1126467" y="4554394"/>
                  </a:lnTo>
                  <a:lnTo>
                    <a:pt x="1164666" y="4579609"/>
                  </a:lnTo>
                  <a:lnTo>
                    <a:pt x="1203351" y="4604237"/>
                  </a:lnTo>
                  <a:lnTo>
                    <a:pt x="1242514" y="4628272"/>
                  </a:lnTo>
                  <a:lnTo>
                    <a:pt x="1282148" y="4651706"/>
                  </a:lnTo>
                  <a:lnTo>
                    <a:pt x="1322244" y="4674531"/>
                  </a:lnTo>
                  <a:lnTo>
                    <a:pt x="1362794" y="4696742"/>
                  </a:lnTo>
                  <a:lnTo>
                    <a:pt x="1403792" y="4718330"/>
                  </a:lnTo>
                  <a:lnTo>
                    <a:pt x="1445229" y="4739288"/>
                  </a:lnTo>
                  <a:lnTo>
                    <a:pt x="1487097" y="4759610"/>
                  </a:lnTo>
                  <a:lnTo>
                    <a:pt x="1529390" y="4779288"/>
                  </a:lnTo>
                  <a:lnTo>
                    <a:pt x="1572098" y="4798315"/>
                  </a:lnTo>
                  <a:lnTo>
                    <a:pt x="1615215" y="4816683"/>
                  </a:lnTo>
                  <a:lnTo>
                    <a:pt x="1658732" y="4834386"/>
                  </a:lnTo>
                  <a:lnTo>
                    <a:pt x="1702642" y="4851416"/>
                  </a:lnTo>
                  <a:lnTo>
                    <a:pt x="1746937" y="4867767"/>
                  </a:lnTo>
                  <a:lnTo>
                    <a:pt x="1791609" y="4883431"/>
                  </a:lnTo>
                  <a:lnTo>
                    <a:pt x="1836651" y="4898400"/>
                  </a:lnTo>
                  <a:lnTo>
                    <a:pt x="1882054" y="4912668"/>
                  </a:lnTo>
                  <a:lnTo>
                    <a:pt x="1927812" y="4926228"/>
                  </a:lnTo>
                  <a:lnTo>
                    <a:pt x="1973916" y="4939072"/>
                  </a:lnTo>
                  <a:lnTo>
                    <a:pt x="2020358" y="4951193"/>
                  </a:lnTo>
                  <a:lnTo>
                    <a:pt x="2067131" y="4962584"/>
                  </a:lnTo>
                  <a:lnTo>
                    <a:pt x="2114227" y="4973238"/>
                  </a:lnTo>
                  <a:lnTo>
                    <a:pt x="2161638" y="4983148"/>
                  </a:lnTo>
                  <a:lnTo>
                    <a:pt x="2209357" y="4992306"/>
                  </a:lnTo>
                  <a:lnTo>
                    <a:pt x="2257376" y="5000706"/>
                  </a:lnTo>
                  <a:lnTo>
                    <a:pt x="2305687" y="5008339"/>
                  </a:lnTo>
                  <a:lnTo>
                    <a:pt x="2354281" y="5015199"/>
                  </a:lnTo>
                  <a:lnTo>
                    <a:pt x="2403153" y="5021280"/>
                  </a:lnTo>
                  <a:lnTo>
                    <a:pt x="2452293" y="5026572"/>
                  </a:lnTo>
                  <a:lnTo>
                    <a:pt x="2501694" y="5031071"/>
                  </a:lnTo>
                  <a:lnTo>
                    <a:pt x="2551348" y="5034767"/>
                  </a:lnTo>
                  <a:lnTo>
                    <a:pt x="2601248" y="5037654"/>
                  </a:lnTo>
                  <a:lnTo>
                    <a:pt x="2651386" y="5039726"/>
                  </a:lnTo>
                  <a:lnTo>
                    <a:pt x="2701754" y="5040974"/>
                  </a:lnTo>
                  <a:lnTo>
                    <a:pt x="2752344" y="5041392"/>
                  </a:lnTo>
                  <a:lnTo>
                    <a:pt x="2802934" y="5040974"/>
                  </a:lnTo>
                  <a:lnTo>
                    <a:pt x="2853305" y="5039726"/>
                  </a:lnTo>
                  <a:lnTo>
                    <a:pt x="2903449" y="5037654"/>
                  </a:lnTo>
                  <a:lnTo>
                    <a:pt x="2953356" y="5034767"/>
                  </a:lnTo>
                  <a:lnTo>
                    <a:pt x="3003020" y="5031071"/>
                  </a:lnTo>
                  <a:lnTo>
                    <a:pt x="3052433" y="5026572"/>
                  </a:lnTo>
                  <a:lnTo>
                    <a:pt x="3101587" y="5021280"/>
                  </a:lnTo>
                  <a:lnTo>
                    <a:pt x="3150474" y="5015199"/>
                  </a:lnTo>
                  <a:lnTo>
                    <a:pt x="3199086" y="5008339"/>
                  </a:lnTo>
                  <a:lnTo>
                    <a:pt x="3247416" y="5000706"/>
                  </a:lnTo>
                  <a:lnTo>
                    <a:pt x="3295455" y="4992306"/>
                  </a:lnTo>
                  <a:lnTo>
                    <a:pt x="3343197" y="4983148"/>
                  </a:lnTo>
                  <a:lnTo>
                    <a:pt x="3390632" y="4973238"/>
                  </a:lnTo>
                  <a:lnTo>
                    <a:pt x="3437754" y="4962584"/>
                  </a:lnTo>
                  <a:lnTo>
                    <a:pt x="3484555" y="4951193"/>
                  </a:lnTo>
                  <a:lnTo>
                    <a:pt x="3531026" y="4939072"/>
                  </a:lnTo>
                  <a:lnTo>
                    <a:pt x="3577160" y="4926228"/>
                  </a:lnTo>
                  <a:lnTo>
                    <a:pt x="3622950" y="4912668"/>
                  </a:lnTo>
                  <a:lnTo>
                    <a:pt x="3668387" y="4898400"/>
                  </a:lnTo>
                  <a:lnTo>
                    <a:pt x="3713463" y="4883431"/>
                  </a:lnTo>
                  <a:lnTo>
                    <a:pt x="3758171" y="4867767"/>
                  </a:lnTo>
                  <a:lnTo>
                    <a:pt x="3802503" y="4851416"/>
                  </a:lnTo>
                  <a:lnTo>
                    <a:pt x="3846451" y="4834386"/>
                  </a:lnTo>
                  <a:lnTo>
                    <a:pt x="3890007" y="4816683"/>
                  </a:lnTo>
                  <a:lnTo>
                    <a:pt x="3933164" y="4798315"/>
                  </a:lnTo>
                  <a:lnTo>
                    <a:pt x="3975913" y="4779288"/>
                  </a:lnTo>
                  <a:lnTo>
                    <a:pt x="4018248" y="4759610"/>
                  </a:lnTo>
                  <a:lnTo>
                    <a:pt x="4060160" y="4739288"/>
                  </a:lnTo>
                  <a:lnTo>
                    <a:pt x="4101641" y="4718330"/>
                  </a:lnTo>
                  <a:lnTo>
                    <a:pt x="4142683" y="4696742"/>
                  </a:lnTo>
                  <a:lnTo>
                    <a:pt x="4183279" y="4674531"/>
                  </a:lnTo>
                  <a:lnTo>
                    <a:pt x="4223421" y="4651706"/>
                  </a:lnTo>
                  <a:lnTo>
                    <a:pt x="4263102" y="4628272"/>
                  </a:lnTo>
                  <a:lnTo>
                    <a:pt x="4302312" y="4604237"/>
                  </a:lnTo>
                  <a:lnTo>
                    <a:pt x="4341045" y="4579609"/>
                  </a:lnTo>
                  <a:lnTo>
                    <a:pt x="4379293" y="4554394"/>
                  </a:lnTo>
                  <a:lnTo>
                    <a:pt x="4417047" y="4528600"/>
                  </a:lnTo>
                  <a:lnTo>
                    <a:pt x="4454301" y="4502234"/>
                  </a:lnTo>
                  <a:lnTo>
                    <a:pt x="4491046" y="4475302"/>
                  </a:lnTo>
                  <a:lnTo>
                    <a:pt x="4527275" y="4447813"/>
                  </a:lnTo>
                  <a:lnTo>
                    <a:pt x="4562979" y="4419774"/>
                  </a:lnTo>
                  <a:lnTo>
                    <a:pt x="4598151" y="4391190"/>
                  </a:lnTo>
                  <a:lnTo>
                    <a:pt x="4632783" y="4362071"/>
                  </a:lnTo>
                  <a:lnTo>
                    <a:pt x="4666868" y="4332422"/>
                  </a:lnTo>
                  <a:lnTo>
                    <a:pt x="4700396" y="4302252"/>
                  </a:lnTo>
                  <a:lnTo>
                    <a:pt x="4733362" y="4271566"/>
                  </a:lnTo>
                  <a:lnTo>
                    <a:pt x="4765757" y="4240373"/>
                  </a:lnTo>
                  <a:lnTo>
                    <a:pt x="4797572" y="4208680"/>
                  </a:lnTo>
                  <a:lnTo>
                    <a:pt x="4828801" y="4176493"/>
                  </a:lnTo>
                  <a:lnTo>
                    <a:pt x="4859436" y="4143820"/>
                  </a:lnTo>
                  <a:lnTo>
                    <a:pt x="4889468" y="4110669"/>
                  </a:lnTo>
                  <a:lnTo>
                    <a:pt x="4918889" y="4077045"/>
                  </a:lnTo>
                  <a:lnTo>
                    <a:pt x="4947693" y="4042957"/>
                  </a:lnTo>
                  <a:lnTo>
                    <a:pt x="4975872" y="4008412"/>
                  </a:lnTo>
                  <a:lnTo>
                    <a:pt x="5003416" y="3973417"/>
                  </a:lnTo>
                  <a:lnTo>
                    <a:pt x="5030320" y="3937978"/>
                  </a:lnTo>
                  <a:lnTo>
                    <a:pt x="5056574" y="3902104"/>
                  </a:lnTo>
                  <a:lnTo>
                    <a:pt x="5082171" y="3865801"/>
                  </a:lnTo>
                  <a:lnTo>
                    <a:pt x="5107104" y="3829076"/>
                  </a:lnTo>
                  <a:lnTo>
                    <a:pt x="5131364" y="3791937"/>
                  </a:lnTo>
                  <a:lnTo>
                    <a:pt x="5154944" y="3754391"/>
                  </a:lnTo>
                  <a:lnTo>
                    <a:pt x="5177835" y="3716445"/>
                  </a:lnTo>
                  <a:lnTo>
                    <a:pt x="5200031" y="3678106"/>
                  </a:lnTo>
                  <a:lnTo>
                    <a:pt x="5221523" y="3639382"/>
                  </a:lnTo>
                  <a:lnTo>
                    <a:pt x="5242303" y="3600279"/>
                  </a:lnTo>
                  <a:lnTo>
                    <a:pt x="5262364" y="3560805"/>
                  </a:lnTo>
                  <a:lnTo>
                    <a:pt x="5281698" y="3520967"/>
                  </a:lnTo>
                  <a:lnTo>
                    <a:pt x="5300296" y="3480771"/>
                  </a:lnTo>
                  <a:lnTo>
                    <a:pt x="5318152" y="3440227"/>
                  </a:lnTo>
                  <a:lnTo>
                    <a:pt x="5335258" y="3399339"/>
                  </a:lnTo>
                  <a:lnTo>
                    <a:pt x="5351605" y="3358116"/>
                  </a:lnTo>
                  <a:lnTo>
                    <a:pt x="5367186" y="3316565"/>
                  </a:lnTo>
                  <a:lnTo>
                    <a:pt x="5381993" y="3274693"/>
                  </a:lnTo>
                  <a:lnTo>
                    <a:pt x="5396018" y="3232507"/>
                  </a:lnTo>
                  <a:lnTo>
                    <a:pt x="5409254" y="3190014"/>
                  </a:lnTo>
                  <a:lnTo>
                    <a:pt x="5421692" y="3147221"/>
                  </a:lnTo>
                  <a:lnTo>
                    <a:pt x="5433325" y="3104137"/>
                  </a:lnTo>
                  <a:lnTo>
                    <a:pt x="5444146" y="3060767"/>
                  </a:lnTo>
                  <a:lnTo>
                    <a:pt x="5454145" y="3017119"/>
                  </a:lnTo>
                  <a:lnTo>
                    <a:pt x="5463316" y="2973200"/>
                  </a:lnTo>
                  <a:lnTo>
                    <a:pt x="5471650" y="2929018"/>
                  </a:lnTo>
                  <a:lnTo>
                    <a:pt x="5479140" y="2884579"/>
                  </a:lnTo>
                  <a:lnTo>
                    <a:pt x="5485779" y="2839891"/>
                  </a:lnTo>
                  <a:lnTo>
                    <a:pt x="5491557" y="2794960"/>
                  </a:lnTo>
                  <a:lnTo>
                    <a:pt x="5496468" y="2749795"/>
                  </a:lnTo>
                  <a:lnTo>
                    <a:pt x="5500504" y="2704402"/>
                  </a:lnTo>
                  <a:lnTo>
                    <a:pt x="5503656" y="2658788"/>
                  </a:lnTo>
                  <a:lnTo>
                    <a:pt x="5505917" y="2612961"/>
                  </a:lnTo>
                  <a:lnTo>
                    <a:pt x="5507280" y="2566928"/>
                  </a:lnTo>
                  <a:lnTo>
                    <a:pt x="5507736" y="2520696"/>
                  </a:lnTo>
                  <a:lnTo>
                    <a:pt x="5507280" y="2474364"/>
                  </a:lnTo>
                  <a:lnTo>
                    <a:pt x="5505917" y="2428235"/>
                  </a:lnTo>
                  <a:lnTo>
                    <a:pt x="5503656" y="2382318"/>
                  </a:lnTo>
                  <a:lnTo>
                    <a:pt x="5500504" y="2336618"/>
                  </a:lnTo>
                  <a:lnTo>
                    <a:pt x="5496468" y="2291143"/>
                  </a:lnTo>
                  <a:lnTo>
                    <a:pt x="5491557" y="2245900"/>
                  </a:lnTo>
                  <a:lnTo>
                    <a:pt x="5485779" y="2200895"/>
                  </a:lnTo>
                  <a:lnTo>
                    <a:pt x="5479140" y="2156137"/>
                  </a:lnTo>
                  <a:lnTo>
                    <a:pt x="5471650" y="2111633"/>
                  </a:lnTo>
                  <a:lnTo>
                    <a:pt x="5463316" y="2067388"/>
                  </a:lnTo>
                  <a:lnTo>
                    <a:pt x="5454145" y="2023411"/>
                  </a:lnTo>
                  <a:lnTo>
                    <a:pt x="5444146" y="1979708"/>
                  </a:lnTo>
                  <a:lnTo>
                    <a:pt x="5433325" y="1936288"/>
                  </a:lnTo>
                  <a:lnTo>
                    <a:pt x="5421692" y="1893155"/>
                  </a:lnTo>
                  <a:lnTo>
                    <a:pt x="5409254" y="1850319"/>
                  </a:lnTo>
                  <a:lnTo>
                    <a:pt x="5396018" y="1807785"/>
                  </a:lnTo>
                  <a:lnTo>
                    <a:pt x="5381993" y="1765562"/>
                  </a:lnTo>
                  <a:lnTo>
                    <a:pt x="5367186" y="1723656"/>
                  </a:lnTo>
                  <a:lnTo>
                    <a:pt x="5351605" y="1682074"/>
                  </a:lnTo>
                  <a:lnTo>
                    <a:pt x="5335258" y="1640823"/>
                  </a:lnTo>
                  <a:lnTo>
                    <a:pt x="5318152" y="1599910"/>
                  </a:lnTo>
                  <a:lnTo>
                    <a:pt x="5300296" y="1559344"/>
                  </a:lnTo>
                  <a:lnTo>
                    <a:pt x="5281698" y="1519129"/>
                  </a:lnTo>
                  <a:lnTo>
                    <a:pt x="5262364" y="1479275"/>
                  </a:lnTo>
                  <a:lnTo>
                    <a:pt x="5242303" y="1439787"/>
                  </a:lnTo>
                  <a:lnTo>
                    <a:pt x="5221523" y="1400673"/>
                  </a:lnTo>
                  <a:lnTo>
                    <a:pt x="5200031" y="1361940"/>
                  </a:lnTo>
                  <a:lnTo>
                    <a:pt x="5177835" y="1323596"/>
                  </a:lnTo>
                  <a:lnTo>
                    <a:pt x="5154944" y="1285646"/>
                  </a:lnTo>
                  <a:lnTo>
                    <a:pt x="5131364" y="1248099"/>
                  </a:lnTo>
                  <a:lnTo>
                    <a:pt x="5107104" y="1210961"/>
                  </a:lnTo>
                  <a:lnTo>
                    <a:pt x="5082171" y="1174240"/>
                  </a:lnTo>
                  <a:lnTo>
                    <a:pt x="5056574" y="1137942"/>
                  </a:lnTo>
                  <a:lnTo>
                    <a:pt x="5030320" y="1102075"/>
                  </a:lnTo>
                  <a:lnTo>
                    <a:pt x="5003416" y="1066646"/>
                  </a:lnTo>
                  <a:lnTo>
                    <a:pt x="4975872" y="1031662"/>
                  </a:lnTo>
                  <a:lnTo>
                    <a:pt x="4947693" y="997130"/>
                  </a:lnTo>
                  <a:lnTo>
                    <a:pt x="4918889" y="963057"/>
                  </a:lnTo>
                  <a:lnTo>
                    <a:pt x="4889468" y="929450"/>
                  </a:lnTo>
                  <a:lnTo>
                    <a:pt x="4859436" y="896316"/>
                  </a:lnTo>
                  <a:lnTo>
                    <a:pt x="4828801" y="863663"/>
                  </a:lnTo>
                  <a:lnTo>
                    <a:pt x="4797572" y="831498"/>
                  </a:lnTo>
                  <a:lnTo>
                    <a:pt x="4765757" y="799826"/>
                  </a:lnTo>
                  <a:lnTo>
                    <a:pt x="4733362" y="768657"/>
                  </a:lnTo>
                  <a:lnTo>
                    <a:pt x="4700397" y="737997"/>
                  </a:lnTo>
                  <a:lnTo>
                    <a:pt x="4666868" y="707852"/>
                  </a:lnTo>
                  <a:lnTo>
                    <a:pt x="4632783" y="678230"/>
                  </a:lnTo>
                  <a:lnTo>
                    <a:pt x="4598151" y="649139"/>
                  </a:lnTo>
                  <a:lnTo>
                    <a:pt x="4562979" y="620584"/>
                  </a:lnTo>
                  <a:lnTo>
                    <a:pt x="4527275" y="592574"/>
                  </a:lnTo>
                  <a:lnTo>
                    <a:pt x="4491046" y="565116"/>
                  </a:lnTo>
                  <a:lnTo>
                    <a:pt x="4454301" y="538215"/>
                  </a:lnTo>
                  <a:lnTo>
                    <a:pt x="4417047" y="511881"/>
                  </a:lnTo>
                  <a:lnTo>
                    <a:pt x="4379293" y="486119"/>
                  </a:lnTo>
                  <a:lnTo>
                    <a:pt x="4341045" y="460937"/>
                  </a:lnTo>
                  <a:lnTo>
                    <a:pt x="4302312" y="436342"/>
                  </a:lnTo>
                  <a:lnTo>
                    <a:pt x="4263102" y="412341"/>
                  </a:lnTo>
                  <a:lnTo>
                    <a:pt x="4223421" y="388940"/>
                  </a:lnTo>
                  <a:lnTo>
                    <a:pt x="4183279" y="366149"/>
                  </a:lnTo>
                  <a:lnTo>
                    <a:pt x="4142683" y="343972"/>
                  </a:lnTo>
                  <a:lnTo>
                    <a:pt x="4101641" y="322418"/>
                  </a:lnTo>
                  <a:lnTo>
                    <a:pt x="4060160" y="301493"/>
                  </a:lnTo>
                  <a:lnTo>
                    <a:pt x="4018248" y="281205"/>
                  </a:lnTo>
                  <a:lnTo>
                    <a:pt x="3975913" y="261561"/>
                  </a:lnTo>
                  <a:lnTo>
                    <a:pt x="3933164" y="242567"/>
                  </a:lnTo>
                  <a:lnTo>
                    <a:pt x="3890007" y="224231"/>
                  </a:lnTo>
                  <a:lnTo>
                    <a:pt x="3846451" y="206560"/>
                  </a:lnTo>
                  <a:lnTo>
                    <a:pt x="3802503" y="189562"/>
                  </a:lnTo>
                  <a:lnTo>
                    <a:pt x="3758171" y="173242"/>
                  </a:lnTo>
                  <a:lnTo>
                    <a:pt x="3713463" y="157609"/>
                  </a:lnTo>
                  <a:lnTo>
                    <a:pt x="3668387" y="142669"/>
                  </a:lnTo>
                  <a:lnTo>
                    <a:pt x="3622950" y="128430"/>
                  </a:lnTo>
                  <a:lnTo>
                    <a:pt x="3577160" y="114898"/>
                  </a:lnTo>
                  <a:lnTo>
                    <a:pt x="3531026" y="102081"/>
                  </a:lnTo>
                  <a:lnTo>
                    <a:pt x="3484555" y="89986"/>
                  </a:lnTo>
                  <a:lnTo>
                    <a:pt x="3437754" y="78620"/>
                  </a:lnTo>
                  <a:lnTo>
                    <a:pt x="3390632" y="67989"/>
                  </a:lnTo>
                  <a:lnTo>
                    <a:pt x="3343197" y="58102"/>
                  </a:lnTo>
                  <a:lnTo>
                    <a:pt x="3295455" y="48965"/>
                  </a:lnTo>
                  <a:lnTo>
                    <a:pt x="3247416" y="40585"/>
                  </a:lnTo>
                  <a:lnTo>
                    <a:pt x="3199086" y="32970"/>
                  </a:lnTo>
                  <a:lnTo>
                    <a:pt x="3150474" y="26126"/>
                  </a:lnTo>
                  <a:lnTo>
                    <a:pt x="3101587" y="20060"/>
                  </a:lnTo>
                  <a:lnTo>
                    <a:pt x="3052433" y="14781"/>
                  </a:lnTo>
                  <a:lnTo>
                    <a:pt x="3003020" y="10294"/>
                  </a:lnTo>
                  <a:lnTo>
                    <a:pt x="2953356" y="6607"/>
                  </a:lnTo>
                  <a:lnTo>
                    <a:pt x="2903449" y="3727"/>
                  </a:lnTo>
                  <a:lnTo>
                    <a:pt x="2853305" y="1661"/>
                  </a:lnTo>
                  <a:lnTo>
                    <a:pt x="2802934" y="416"/>
                  </a:lnTo>
                  <a:lnTo>
                    <a:pt x="2752344" y="0"/>
                  </a:lnTo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536" y="1832355"/>
              <a:ext cx="6010656" cy="50413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564" y="1827784"/>
              <a:ext cx="8839198" cy="51206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74139" y="1447800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Self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8219" y="1374647"/>
            <a:ext cx="141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Participation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2939" y="2026919"/>
            <a:ext cx="1115060" cy="44830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87020" marR="5080" indent="-274320">
              <a:lnSpc>
                <a:spcPts val="1660"/>
              </a:lnSpc>
              <a:spcBef>
                <a:spcPts val="165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speak louder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6539" y="2602992"/>
            <a:ext cx="108521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take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deep </a:t>
            </a:r>
            <a:r>
              <a:rPr sz="1400" b="1" spc="-10" dirty="0">
                <a:latin typeface="Arial"/>
                <a:cs typeface="Arial"/>
              </a:rPr>
              <a:t>breath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3763" y="3764279"/>
            <a:ext cx="9867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00" algn="just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Just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think </a:t>
            </a:r>
            <a:r>
              <a:rPr sz="1400" b="1" dirty="0">
                <a:latin typeface="Arial"/>
                <a:cs typeface="Arial"/>
              </a:rPr>
              <a:t>LOUD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and </a:t>
            </a:r>
            <a:r>
              <a:rPr sz="1400" b="1" dirty="0">
                <a:latin typeface="Arial"/>
                <a:cs typeface="Arial"/>
              </a:rPr>
              <a:t>shout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4027" y="5843017"/>
            <a:ext cx="1202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open</a:t>
            </a:r>
            <a:r>
              <a:rPr sz="1600" b="1" spc="-25" dirty="0">
                <a:latin typeface="Arial"/>
                <a:cs typeface="Arial"/>
              </a:rPr>
              <a:t> my </a:t>
            </a:r>
            <a:r>
              <a:rPr sz="1600" b="1" dirty="0">
                <a:latin typeface="Arial"/>
                <a:cs typeface="Arial"/>
              </a:rPr>
              <a:t>mouth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more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2723" y="2825495"/>
            <a:ext cx="104521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explain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problem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to </a:t>
            </a:r>
            <a:r>
              <a:rPr sz="1400" b="1" spc="-10" dirty="0">
                <a:latin typeface="Arial"/>
                <a:cs typeface="Arial"/>
              </a:rPr>
              <a:t>people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4779" y="3249168"/>
            <a:ext cx="1077595" cy="44830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5725" marR="5080" indent="-73660">
              <a:lnSpc>
                <a:spcPts val="1660"/>
              </a:lnSpc>
              <a:spcBef>
                <a:spcPts val="165"/>
              </a:spcBef>
            </a:pPr>
            <a:r>
              <a:rPr sz="1400" b="1" dirty="0">
                <a:latin typeface="Arial"/>
                <a:cs typeface="Arial"/>
              </a:rPr>
              <a:t>I’m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better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if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I </a:t>
            </a:r>
            <a:r>
              <a:rPr sz="1400" b="1" dirty="0">
                <a:latin typeface="Arial"/>
                <a:cs typeface="Arial"/>
              </a:rPr>
              <a:t>slow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4323" y="2039112"/>
            <a:ext cx="228727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grandchildren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don’t </a:t>
            </a:r>
            <a:r>
              <a:rPr sz="1400" b="1" dirty="0">
                <a:latin typeface="Arial"/>
                <a:cs typeface="Arial"/>
              </a:rPr>
              <a:t>move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round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like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a </a:t>
            </a:r>
            <a:r>
              <a:rPr sz="1400" b="1" dirty="0">
                <a:latin typeface="Arial"/>
                <a:cs typeface="Arial"/>
              </a:rPr>
              <a:t>piece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furniture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they </a:t>
            </a:r>
            <a:r>
              <a:rPr sz="1400" b="1" dirty="0">
                <a:latin typeface="Arial"/>
                <a:cs typeface="Arial"/>
              </a:rPr>
              <a:t>tell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don’t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whisper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now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7820" y="3913631"/>
            <a:ext cx="1894839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995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voice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better </a:t>
            </a:r>
            <a:r>
              <a:rPr sz="1400" b="1" dirty="0">
                <a:latin typeface="Arial"/>
                <a:cs typeface="Arial"/>
              </a:rPr>
              <a:t>when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I’m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not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tired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I </a:t>
            </a:r>
            <a:r>
              <a:rPr sz="1400" b="1" dirty="0">
                <a:latin typeface="Arial"/>
                <a:cs typeface="Arial"/>
              </a:rPr>
              <a:t>have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sleep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before </a:t>
            </a:r>
            <a:r>
              <a:rPr sz="1400" b="1" dirty="0">
                <a:latin typeface="Arial"/>
                <a:cs typeface="Arial"/>
              </a:rPr>
              <a:t>seeing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people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3476" y="5126735"/>
            <a:ext cx="158750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“read”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people’s </a:t>
            </a:r>
            <a:r>
              <a:rPr sz="1400" b="1" dirty="0">
                <a:latin typeface="Arial"/>
                <a:cs typeface="Arial"/>
              </a:rPr>
              <a:t>faces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know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if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I </a:t>
            </a:r>
            <a:r>
              <a:rPr sz="1400" b="1" dirty="0">
                <a:latin typeface="Arial"/>
                <a:cs typeface="Arial"/>
              </a:rPr>
              <a:t>need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speak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779" y="4703064"/>
            <a:ext cx="118681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need </a:t>
            </a:r>
            <a:r>
              <a:rPr sz="1400" b="1" dirty="0">
                <a:latin typeface="Arial"/>
                <a:cs typeface="Arial"/>
              </a:rPr>
              <a:t>reminding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to </a:t>
            </a:r>
            <a:r>
              <a:rPr sz="1400" b="1" dirty="0">
                <a:latin typeface="Arial"/>
                <a:cs typeface="Arial"/>
              </a:rPr>
              <a:t>use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my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LOUD </a:t>
            </a:r>
            <a:r>
              <a:rPr sz="1400" b="1" spc="-10" dirty="0">
                <a:latin typeface="Arial"/>
                <a:cs typeface="Arial"/>
              </a:rPr>
              <a:t>voice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6092" y="3185160"/>
            <a:ext cx="21393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has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improved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my </a:t>
            </a:r>
            <a:r>
              <a:rPr sz="1400" b="1" spc="-10" dirty="0">
                <a:latin typeface="Arial"/>
                <a:cs typeface="Arial"/>
              </a:rPr>
              <a:t>participation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10" dirty="0">
                <a:latin typeface="Arial"/>
                <a:cs typeface="Arial"/>
              </a:rPr>
              <a:t>technical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conversations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4235" y="4264151"/>
            <a:ext cx="25203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Most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changes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quite </a:t>
            </a:r>
            <a:r>
              <a:rPr sz="1400" b="1" dirty="0">
                <a:latin typeface="Arial"/>
                <a:cs typeface="Arial"/>
              </a:rPr>
              <a:t>small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but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total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they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make </a:t>
            </a:r>
            <a:r>
              <a:rPr sz="1400" b="1" dirty="0">
                <a:latin typeface="Arial"/>
                <a:cs typeface="Arial"/>
              </a:rPr>
              <a:t>day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day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more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relaxed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3196" y="6065520"/>
            <a:ext cx="1906905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People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listen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me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don’t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talk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over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my </a:t>
            </a:r>
            <a:r>
              <a:rPr sz="1400" b="1" spc="-20" dirty="0">
                <a:latin typeface="Arial"/>
                <a:cs typeface="Arial"/>
              </a:rPr>
              <a:t>head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4859" y="5199888"/>
            <a:ext cx="1755139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feel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confident </a:t>
            </a:r>
            <a:r>
              <a:rPr sz="1400" b="1" dirty="0">
                <a:latin typeface="Arial"/>
                <a:cs typeface="Arial"/>
              </a:rPr>
              <a:t>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phone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in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gatherings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1456944"/>
            <a:ext cx="608114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Progress</a:t>
            </a:r>
            <a:r>
              <a:rPr sz="3200" b="1" spc="-65" dirty="0"/>
              <a:t> </a:t>
            </a:r>
            <a:r>
              <a:rPr sz="3200" b="1" dirty="0"/>
              <a:t>to</a:t>
            </a:r>
            <a:r>
              <a:rPr sz="3200" b="1" spc="-70" dirty="0"/>
              <a:t> </a:t>
            </a:r>
            <a:r>
              <a:rPr sz="3200" b="1" dirty="0"/>
              <a:t>Date</a:t>
            </a:r>
            <a:r>
              <a:rPr sz="3200" b="1" spc="-75" dirty="0"/>
              <a:t> </a:t>
            </a:r>
            <a:r>
              <a:rPr sz="3200" b="1" dirty="0"/>
              <a:t>in</a:t>
            </a:r>
            <a:r>
              <a:rPr sz="3200" b="1" spc="-70" dirty="0"/>
              <a:t> </a:t>
            </a:r>
            <a:r>
              <a:rPr sz="3200" b="1" spc="-10" dirty="0"/>
              <a:t>Edinburgh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465580" y="2502407"/>
            <a:ext cx="7360284" cy="3873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258445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  <a:tab pos="2717165" algn="l"/>
              </a:tabLst>
            </a:pPr>
            <a:r>
              <a:rPr sz="2800" dirty="0">
                <a:latin typeface="Arial"/>
                <a:cs typeface="Arial"/>
              </a:rPr>
              <a:t>Have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9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groups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between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2010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October</a:t>
            </a:r>
            <a:r>
              <a:rPr sz="2800" spc="-20" dirty="0">
                <a:latin typeface="Arial"/>
                <a:cs typeface="Arial"/>
              </a:rPr>
              <a:t> 2014</a:t>
            </a:r>
            <a:r>
              <a:rPr sz="2800" dirty="0">
                <a:latin typeface="Arial"/>
                <a:cs typeface="Arial"/>
              </a:rPr>
              <a:t>	(total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50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people)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Arial"/>
                <a:cs typeface="Arial"/>
              </a:rPr>
              <a:t>6-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people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group,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weeks,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90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mins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1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SLT 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assistant</a:t>
            </a:r>
            <a:endParaRPr sz="28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SFBT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(Solution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Focussed/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self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management approach)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GB" sz="2800" dirty="0">
                <a:latin typeface="Arial"/>
                <a:cs typeface="Arial"/>
              </a:rPr>
              <a:t>'</a:t>
            </a:r>
            <a:r>
              <a:rPr sz="2800" dirty="0">
                <a:latin typeface="Arial"/>
                <a:cs typeface="Arial"/>
              </a:rPr>
              <a:t>LSVT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lang="en-GB" sz="2800" dirty="0">
                <a:latin typeface="Arial"/>
                <a:cs typeface="Arial"/>
              </a:rPr>
              <a:t>'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exercises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–focus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volume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Follow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up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morning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past group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attendees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0004" y="6348984"/>
            <a:ext cx="3118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partners/carers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9704" y="536955"/>
            <a:ext cx="1368552" cy="9326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00" y="1111250"/>
            <a:ext cx="7875270" cy="4428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What’s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new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NHS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Lothian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SLT?</a:t>
            </a:r>
            <a:endParaRPr sz="3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Single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system</a:t>
            </a:r>
            <a:endParaRPr sz="32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Parkinson’s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Pathway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Development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Group</a:t>
            </a:r>
            <a:endParaRPr sz="32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Equity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consistency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across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Lothian</a:t>
            </a:r>
            <a:endParaRPr sz="3200" dirty="0">
              <a:latin typeface="Arial"/>
              <a:cs typeface="Arial"/>
            </a:endParaRPr>
          </a:p>
          <a:p>
            <a:pPr marL="356870" marR="47752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Group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Therapy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model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rolled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across Lothian</a:t>
            </a:r>
            <a:endParaRPr sz="32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Arial"/>
                <a:cs typeface="Arial"/>
              </a:rPr>
              <a:t>Patient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involvement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658" y="695425"/>
            <a:ext cx="539051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0"/>
              </a:spcBef>
            </a:pPr>
            <a:r>
              <a:rPr sz="3200" b="1" spc="-10" dirty="0"/>
              <a:t>Communication Problems</a:t>
            </a:r>
            <a:endParaRPr sz="3200" b="1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20" y="1541272"/>
            <a:ext cx="7120126" cy="45521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0403" y="1801368"/>
            <a:ext cx="800735" cy="44830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27635">
              <a:lnSpc>
                <a:spcPts val="1660"/>
              </a:lnSpc>
              <a:spcBef>
                <a:spcPts val="165"/>
              </a:spcBef>
            </a:pPr>
            <a:r>
              <a:rPr sz="1400" b="1" spc="-20" dirty="0">
                <a:latin typeface="Arial"/>
                <a:cs typeface="Arial"/>
              </a:rPr>
              <a:t>Mono loudness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3907" y="4069079"/>
            <a:ext cx="10661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Talk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fast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5948" y="1636775"/>
            <a:ext cx="95948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Reduced facial expression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0220" y="2934208"/>
            <a:ext cx="1152525" cy="695325"/>
            <a:chOff x="1760220" y="2934208"/>
            <a:chExt cx="1152525" cy="695325"/>
          </a:xfrm>
        </p:grpSpPr>
        <p:sp>
          <p:nvSpPr>
            <p:cNvPr id="8" name="object 8"/>
            <p:cNvSpPr/>
            <p:nvPr/>
          </p:nvSpPr>
          <p:spPr>
            <a:xfrm>
              <a:off x="1764792" y="293878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1057656" y="0"/>
                  </a:moveTo>
                  <a:lnTo>
                    <a:pt x="85343" y="0"/>
                  </a:lnTo>
                  <a:lnTo>
                    <a:pt x="52720" y="6905"/>
                  </a:lnTo>
                  <a:lnTo>
                    <a:pt x="25526" y="25526"/>
                  </a:lnTo>
                  <a:lnTo>
                    <a:pt x="6905" y="52720"/>
                  </a:lnTo>
                  <a:lnTo>
                    <a:pt x="0" y="85344"/>
                  </a:lnTo>
                  <a:lnTo>
                    <a:pt x="0" y="600456"/>
                  </a:lnTo>
                  <a:lnTo>
                    <a:pt x="6905" y="633079"/>
                  </a:lnTo>
                  <a:lnTo>
                    <a:pt x="25526" y="660273"/>
                  </a:lnTo>
                  <a:lnTo>
                    <a:pt x="52720" y="678894"/>
                  </a:lnTo>
                  <a:lnTo>
                    <a:pt x="85343" y="685800"/>
                  </a:lnTo>
                  <a:lnTo>
                    <a:pt x="1057656" y="685800"/>
                  </a:lnTo>
                  <a:lnTo>
                    <a:pt x="1090279" y="678894"/>
                  </a:lnTo>
                  <a:lnTo>
                    <a:pt x="1117473" y="660273"/>
                  </a:lnTo>
                  <a:lnTo>
                    <a:pt x="1136094" y="633079"/>
                  </a:lnTo>
                  <a:lnTo>
                    <a:pt x="1143000" y="600456"/>
                  </a:lnTo>
                  <a:lnTo>
                    <a:pt x="1143000" y="85344"/>
                  </a:lnTo>
                  <a:lnTo>
                    <a:pt x="1136094" y="52720"/>
                  </a:lnTo>
                  <a:lnTo>
                    <a:pt x="1117473" y="25526"/>
                  </a:lnTo>
                  <a:lnTo>
                    <a:pt x="1090279" y="6905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4792" y="293878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85343" y="0"/>
                  </a:moveTo>
                  <a:lnTo>
                    <a:pt x="52720" y="6905"/>
                  </a:lnTo>
                  <a:lnTo>
                    <a:pt x="25526" y="25526"/>
                  </a:lnTo>
                  <a:lnTo>
                    <a:pt x="6905" y="52720"/>
                  </a:lnTo>
                  <a:lnTo>
                    <a:pt x="0" y="85344"/>
                  </a:lnTo>
                  <a:lnTo>
                    <a:pt x="0" y="600456"/>
                  </a:lnTo>
                  <a:lnTo>
                    <a:pt x="6905" y="633079"/>
                  </a:lnTo>
                  <a:lnTo>
                    <a:pt x="25526" y="660273"/>
                  </a:lnTo>
                  <a:lnTo>
                    <a:pt x="52720" y="678894"/>
                  </a:lnTo>
                  <a:lnTo>
                    <a:pt x="85343" y="685800"/>
                  </a:lnTo>
                  <a:lnTo>
                    <a:pt x="1057656" y="685800"/>
                  </a:lnTo>
                  <a:lnTo>
                    <a:pt x="1090279" y="678894"/>
                  </a:lnTo>
                  <a:lnTo>
                    <a:pt x="1117473" y="660273"/>
                  </a:lnTo>
                  <a:lnTo>
                    <a:pt x="1136094" y="633079"/>
                  </a:lnTo>
                  <a:lnTo>
                    <a:pt x="1143000" y="600456"/>
                  </a:lnTo>
                  <a:lnTo>
                    <a:pt x="1143000" y="85344"/>
                  </a:lnTo>
                  <a:lnTo>
                    <a:pt x="1136094" y="52720"/>
                  </a:lnTo>
                  <a:lnTo>
                    <a:pt x="1117473" y="25526"/>
                  </a:lnTo>
                  <a:lnTo>
                    <a:pt x="1090279" y="6905"/>
                  </a:lnTo>
                  <a:lnTo>
                    <a:pt x="1057656" y="0"/>
                  </a:lnTo>
                  <a:lnTo>
                    <a:pt x="85343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64283" y="3154680"/>
            <a:ext cx="11449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Talk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slow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1019" y="1816607"/>
            <a:ext cx="4965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Arial"/>
                <a:cs typeface="Arial"/>
              </a:rPr>
              <a:t>Mono </a:t>
            </a:r>
            <a:r>
              <a:rPr sz="1400" b="1" spc="-10" dirty="0">
                <a:latin typeface="Arial"/>
                <a:cs typeface="Arial"/>
              </a:rPr>
              <a:t>pitch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0300" y="5471159"/>
            <a:ext cx="6546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Slurred </a:t>
            </a:r>
            <a:r>
              <a:rPr sz="1400" b="1" spc="-20" dirty="0">
                <a:latin typeface="Arial"/>
                <a:cs typeface="Arial"/>
              </a:rPr>
              <a:t>Speech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4356" y="3051048"/>
            <a:ext cx="1084580" cy="44830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38125" marR="5080" indent="-226060">
              <a:lnSpc>
                <a:spcPts val="1660"/>
              </a:lnSpc>
              <a:spcBef>
                <a:spcPts val="165"/>
              </a:spcBef>
            </a:pPr>
            <a:r>
              <a:rPr sz="1400" b="1" spc="-10" dirty="0">
                <a:latin typeface="Arial"/>
                <a:cs typeface="Arial"/>
              </a:rPr>
              <a:t>Monotonous speech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7780" y="4145279"/>
            <a:ext cx="9779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Quiet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voice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4603" y="3560064"/>
            <a:ext cx="1755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Communication Problems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2164" y="5032247"/>
            <a:ext cx="740410" cy="44830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8895" marR="5080" indent="-36830">
              <a:lnSpc>
                <a:spcPts val="1660"/>
              </a:lnSpc>
              <a:spcBef>
                <a:spcPts val="160"/>
              </a:spcBef>
            </a:pPr>
            <a:r>
              <a:rPr sz="1400" b="1" spc="-10" dirty="0">
                <a:latin typeface="Arial"/>
                <a:cs typeface="Arial"/>
              </a:rPr>
              <a:t>Thought freezing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8164" y="5413247"/>
            <a:ext cx="624205" cy="44830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5725" marR="5080" indent="-73660">
              <a:lnSpc>
                <a:spcPts val="1660"/>
              </a:lnSpc>
              <a:spcBef>
                <a:spcPts val="160"/>
              </a:spcBef>
            </a:pPr>
            <a:r>
              <a:rPr sz="1400" b="1" spc="-20" dirty="0">
                <a:latin typeface="Arial"/>
                <a:cs typeface="Arial"/>
              </a:rPr>
              <a:t>Hoarse </a:t>
            </a:r>
            <a:r>
              <a:rPr sz="1400" b="1" spc="-10" dirty="0">
                <a:latin typeface="Arial"/>
                <a:cs typeface="Arial"/>
              </a:rPr>
              <a:t>voice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9460" y="4931664"/>
            <a:ext cx="7181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memory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8388" y="5510783"/>
            <a:ext cx="714375" cy="4603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18745">
              <a:lnSpc>
                <a:spcPct val="104299"/>
              </a:lnSpc>
              <a:spcBef>
                <a:spcPts val="20"/>
              </a:spcBef>
            </a:pPr>
            <a:r>
              <a:rPr sz="1400" b="1" spc="-20" dirty="0">
                <a:latin typeface="Arial"/>
                <a:cs typeface="Arial"/>
              </a:rPr>
              <a:t>Word </a:t>
            </a:r>
            <a:r>
              <a:rPr sz="1400" b="1" spc="-10" dirty="0">
                <a:latin typeface="Arial"/>
                <a:cs typeface="Arial"/>
              </a:rPr>
              <a:t>retrieval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892" y="347471"/>
            <a:ext cx="65779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495" marR="5080" indent="-646430">
              <a:lnSpc>
                <a:spcPct val="100000"/>
              </a:lnSpc>
              <a:spcBef>
                <a:spcPts val="100"/>
              </a:spcBef>
            </a:pPr>
            <a:r>
              <a:rPr sz="3200" b="1" dirty="0"/>
              <a:t>What’s</a:t>
            </a:r>
            <a:r>
              <a:rPr sz="3200" b="1" spc="-10" dirty="0"/>
              <a:t> </a:t>
            </a:r>
            <a:r>
              <a:rPr sz="3200" b="1" dirty="0"/>
              <a:t>new</a:t>
            </a:r>
            <a:r>
              <a:rPr sz="3200" b="1" spc="-60" dirty="0"/>
              <a:t> </a:t>
            </a:r>
            <a:r>
              <a:rPr sz="3200" b="1" dirty="0"/>
              <a:t>in</a:t>
            </a:r>
            <a:r>
              <a:rPr sz="3200" b="1" spc="10" dirty="0"/>
              <a:t> </a:t>
            </a:r>
            <a:r>
              <a:rPr sz="3200" b="1" dirty="0"/>
              <a:t>SLT</a:t>
            </a:r>
            <a:r>
              <a:rPr sz="3200" b="1" spc="10" dirty="0"/>
              <a:t> </a:t>
            </a:r>
            <a:r>
              <a:rPr sz="3200" b="1" spc="-10" dirty="0"/>
              <a:t>Technology? </a:t>
            </a:r>
            <a:br>
              <a:rPr lang="en-GB" sz="3200" b="1" spc="-10" dirty="0"/>
            </a:br>
            <a:br>
              <a:rPr lang="en-GB" sz="3200" b="1" spc="-10" dirty="0"/>
            </a:br>
            <a:r>
              <a:rPr sz="3600" spc="-10" dirty="0" err="1"/>
              <a:t>i</a:t>
            </a:r>
            <a:r>
              <a:rPr sz="3600" spc="-10" dirty="0"/>
              <a:t>-</a:t>
            </a:r>
            <a:r>
              <a:rPr sz="3600" dirty="0"/>
              <a:t>pads</a:t>
            </a:r>
            <a:r>
              <a:rPr sz="3600" spc="-10" dirty="0"/>
              <a:t> </a:t>
            </a:r>
            <a:r>
              <a:rPr sz="3600" dirty="0"/>
              <a:t>and</a:t>
            </a:r>
            <a:r>
              <a:rPr sz="3600" spc="-15" dirty="0"/>
              <a:t> </a:t>
            </a:r>
            <a:r>
              <a:rPr sz="3600" dirty="0"/>
              <a:t>android</a:t>
            </a:r>
            <a:r>
              <a:rPr sz="3600" spc="-15" dirty="0"/>
              <a:t> </a:t>
            </a:r>
            <a:r>
              <a:rPr sz="3600" spc="-10" dirty="0"/>
              <a:t>tablets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308100" y="2482850"/>
            <a:ext cx="2503805" cy="411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10"/>
              </a:spcBef>
            </a:pPr>
            <a:r>
              <a:rPr sz="3200" spc="-20" dirty="0">
                <a:latin typeface="Arial"/>
                <a:cs typeface="Arial"/>
              </a:rPr>
              <a:t>Apps </a:t>
            </a:r>
            <a:r>
              <a:rPr sz="3200" spc="-10" dirty="0">
                <a:latin typeface="Arial"/>
                <a:cs typeface="Arial"/>
              </a:rPr>
              <a:t>Pacesetter Paceboard Decibelmeter BlaBlaBla Speakup breathe2relax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1076449"/>
          </a:xfrm>
          <a:prstGeom prst="rect">
            <a:avLst/>
          </a:prstGeom>
        </p:spPr>
        <p:txBody>
          <a:bodyPr vert="horz" wrap="square" lIns="0" tIns="578358" rIns="0" bIns="0" rtlCol="0">
            <a:spAutoFit/>
          </a:bodyPr>
          <a:lstStyle/>
          <a:p>
            <a:pPr marL="2002789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Swallowing</a:t>
            </a:r>
            <a:r>
              <a:rPr sz="3200" b="1" spc="-190" dirty="0"/>
              <a:t> </a:t>
            </a:r>
            <a:r>
              <a:rPr sz="3200" b="1" spc="-10" dirty="0"/>
              <a:t>problems</a:t>
            </a:r>
            <a:endParaRPr sz="32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3686365" y="3339401"/>
            <a:ext cx="3033395" cy="1089025"/>
            <a:chOff x="3686365" y="3339401"/>
            <a:chExt cx="3033395" cy="1089025"/>
          </a:xfrm>
        </p:grpSpPr>
        <p:sp>
          <p:nvSpPr>
            <p:cNvPr id="4" name="object 4"/>
            <p:cNvSpPr/>
            <p:nvPr/>
          </p:nvSpPr>
          <p:spPr>
            <a:xfrm>
              <a:off x="3691128" y="3344164"/>
              <a:ext cx="3023870" cy="1079500"/>
            </a:xfrm>
            <a:custGeom>
              <a:avLst/>
              <a:gdLst/>
              <a:ahLst/>
              <a:cxnLst/>
              <a:rect l="l" t="t" r="r" b="b"/>
              <a:pathLst>
                <a:path w="3023870" h="1079500">
                  <a:moveTo>
                    <a:pt x="1511808" y="0"/>
                  </a:moveTo>
                  <a:lnTo>
                    <a:pt x="1442589" y="560"/>
                  </a:lnTo>
                  <a:lnTo>
                    <a:pt x="1374172" y="2224"/>
                  </a:lnTo>
                  <a:lnTo>
                    <a:pt x="1306621" y="4968"/>
                  </a:lnTo>
                  <a:lnTo>
                    <a:pt x="1240005" y="8767"/>
                  </a:lnTo>
                  <a:lnTo>
                    <a:pt x="1174388" y="13596"/>
                  </a:lnTo>
                  <a:lnTo>
                    <a:pt x="1109838" y="19430"/>
                  </a:lnTo>
                  <a:lnTo>
                    <a:pt x="1046422" y="26246"/>
                  </a:lnTo>
                  <a:lnTo>
                    <a:pt x="984207" y="34017"/>
                  </a:lnTo>
                  <a:lnTo>
                    <a:pt x="923258" y="42719"/>
                  </a:lnTo>
                  <a:lnTo>
                    <a:pt x="863642" y="52328"/>
                  </a:lnTo>
                  <a:lnTo>
                    <a:pt x="805427" y="62819"/>
                  </a:lnTo>
                  <a:lnTo>
                    <a:pt x="748679" y="74167"/>
                  </a:lnTo>
                  <a:lnTo>
                    <a:pt x="693464" y="86348"/>
                  </a:lnTo>
                  <a:lnTo>
                    <a:pt x="639848" y="99337"/>
                  </a:lnTo>
                  <a:lnTo>
                    <a:pt x="587900" y="113109"/>
                  </a:lnTo>
                  <a:lnTo>
                    <a:pt x="537685" y="127639"/>
                  </a:lnTo>
                  <a:lnTo>
                    <a:pt x="489270" y="142903"/>
                  </a:lnTo>
                  <a:lnTo>
                    <a:pt x="442722" y="158876"/>
                  </a:lnTo>
                  <a:lnTo>
                    <a:pt x="398106" y="175534"/>
                  </a:lnTo>
                  <a:lnTo>
                    <a:pt x="355491" y="192851"/>
                  </a:lnTo>
                  <a:lnTo>
                    <a:pt x="314942" y="210804"/>
                  </a:lnTo>
                  <a:lnTo>
                    <a:pt x="276526" y="229366"/>
                  </a:lnTo>
                  <a:lnTo>
                    <a:pt x="240310" y="248514"/>
                  </a:lnTo>
                  <a:lnTo>
                    <a:pt x="206360" y="268223"/>
                  </a:lnTo>
                  <a:lnTo>
                    <a:pt x="145527" y="309226"/>
                  </a:lnTo>
                  <a:lnTo>
                    <a:pt x="94559" y="352175"/>
                  </a:lnTo>
                  <a:lnTo>
                    <a:pt x="53989" y="396874"/>
                  </a:lnTo>
                  <a:lnTo>
                    <a:pt x="24350" y="443126"/>
                  </a:lnTo>
                  <a:lnTo>
                    <a:pt x="6176" y="490732"/>
                  </a:lnTo>
                  <a:lnTo>
                    <a:pt x="0" y="539496"/>
                  </a:lnTo>
                  <a:lnTo>
                    <a:pt x="1555" y="564250"/>
                  </a:lnTo>
                  <a:lnTo>
                    <a:pt x="13797" y="612859"/>
                  </a:lnTo>
                  <a:lnTo>
                    <a:pt x="37770" y="660114"/>
                  </a:lnTo>
                  <a:lnTo>
                    <a:pt x="72940" y="705826"/>
                  </a:lnTo>
                  <a:lnTo>
                    <a:pt x="118776" y="749808"/>
                  </a:lnTo>
                  <a:lnTo>
                    <a:pt x="174744" y="791870"/>
                  </a:lnTo>
                  <a:lnTo>
                    <a:pt x="240310" y="831824"/>
                  </a:lnTo>
                  <a:lnTo>
                    <a:pt x="276526" y="850953"/>
                  </a:lnTo>
                  <a:lnTo>
                    <a:pt x="314942" y="869484"/>
                  </a:lnTo>
                  <a:lnTo>
                    <a:pt x="355491" y="887394"/>
                  </a:lnTo>
                  <a:lnTo>
                    <a:pt x="398106" y="904660"/>
                  </a:lnTo>
                  <a:lnTo>
                    <a:pt x="442722" y="921258"/>
                  </a:lnTo>
                  <a:lnTo>
                    <a:pt x="489270" y="937164"/>
                  </a:lnTo>
                  <a:lnTo>
                    <a:pt x="537685" y="952355"/>
                  </a:lnTo>
                  <a:lnTo>
                    <a:pt x="587900" y="966808"/>
                  </a:lnTo>
                  <a:lnTo>
                    <a:pt x="639848" y="980499"/>
                  </a:lnTo>
                  <a:lnTo>
                    <a:pt x="693464" y="993404"/>
                  </a:lnTo>
                  <a:lnTo>
                    <a:pt x="748679" y="1005501"/>
                  </a:lnTo>
                  <a:lnTo>
                    <a:pt x="805427" y="1016765"/>
                  </a:lnTo>
                  <a:lnTo>
                    <a:pt x="863642" y="1027172"/>
                  </a:lnTo>
                  <a:lnTo>
                    <a:pt x="923258" y="1036701"/>
                  </a:lnTo>
                  <a:lnTo>
                    <a:pt x="984207" y="1045326"/>
                  </a:lnTo>
                  <a:lnTo>
                    <a:pt x="1046422" y="1053024"/>
                  </a:lnTo>
                  <a:lnTo>
                    <a:pt x="1109838" y="1059772"/>
                  </a:lnTo>
                  <a:lnTo>
                    <a:pt x="1174388" y="1065547"/>
                  </a:lnTo>
                  <a:lnTo>
                    <a:pt x="1240005" y="1070324"/>
                  </a:lnTo>
                  <a:lnTo>
                    <a:pt x="1306621" y="1074081"/>
                  </a:lnTo>
                  <a:lnTo>
                    <a:pt x="1374172" y="1076793"/>
                  </a:lnTo>
                  <a:lnTo>
                    <a:pt x="1442589" y="1078438"/>
                  </a:lnTo>
                  <a:lnTo>
                    <a:pt x="1511808" y="1078992"/>
                  </a:lnTo>
                  <a:lnTo>
                    <a:pt x="1581026" y="1078438"/>
                  </a:lnTo>
                  <a:lnTo>
                    <a:pt x="1649443" y="1076793"/>
                  </a:lnTo>
                  <a:lnTo>
                    <a:pt x="1716994" y="1074081"/>
                  </a:lnTo>
                  <a:lnTo>
                    <a:pt x="1783610" y="1070324"/>
                  </a:lnTo>
                  <a:lnTo>
                    <a:pt x="1849227" y="1065547"/>
                  </a:lnTo>
                  <a:lnTo>
                    <a:pt x="1913777" y="1059772"/>
                  </a:lnTo>
                  <a:lnTo>
                    <a:pt x="1977193" y="1053024"/>
                  </a:lnTo>
                  <a:lnTo>
                    <a:pt x="2039408" y="1045326"/>
                  </a:lnTo>
                  <a:lnTo>
                    <a:pt x="2100357" y="1036700"/>
                  </a:lnTo>
                  <a:lnTo>
                    <a:pt x="2159973" y="1027172"/>
                  </a:lnTo>
                  <a:lnTo>
                    <a:pt x="2218188" y="1016765"/>
                  </a:lnTo>
                  <a:lnTo>
                    <a:pt x="2274936" y="1005501"/>
                  </a:lnTo>
                  <a:lnTo>
                    <a:pt x="2330151" y="993404"/>
                  </a:lnTo>
                  <a:lnTo>
                    <a:pt x="2383767" y="980499"/>
                  </a:lnTo>
                  <a:lnTo>
                    <a:pt x="2435715" y="966808"/>
                  </a:lnTo>
                  <a:lnTo>
                    <a:pt x="2485930" y="952355"/>
                  </a:lnTo>
                  <a:lnTo>
                    <a:pt x="2534345" y="937164"/>
                  </a:lnTo>
                  <a:lnTo>
                    <a:pt x="2580893" y="921257"/>
                  </a:lnTo>
                  <a:lnTo>
                    <a:pt x="2625509" y="904660"/>
                  </a:lnTo>
                  <a:lnTo>
                    <a:pt x="2668124" y="887394"/>
                  </a:lnTo>
                  <a:lnTo>
                    <a:pt x="2708673" y="869484"/>
                  </a:lnTo>
                  <a:lnTo>
                    <a:pt x="2747089" y="850953"/>
                  </a:lnTo>
                  <a:lnTo>
                    <a:pt x="2783305" y="831824"/>
                  </a:lnTo>
                  <a:lnTo>
                    <a:pt x="2817255" y="812122"/>
                  </a:lnTo>
                  <a:lnTo>
                    <a:pt x="2878088" y="771090"/>
                  </a:lnTo>
                  <a:lnTo>
                    <a:pt x="2929056" y="728045"/>
                  </a:lnTo>
                  <a:lnTo>
                    <a:pt x="2969626" y="683175"/>
                  </a:lnTo>
                  <a:lnTo>
                    <a:pt x="2999265" y="636668"/>
                  </a:lnTo>
                  <a:lnTo>
                    <a:pt x="3017439" y="588712"/>
                  </a:lnTo>
                  <a:lnTo>
                    <a:pt x="3023616" y="539496"/>
                  </a:lnTo>
                  <a:lnTo>
                    <a:pt x="3022060" y="514982"/>
                  </a:lnTo>
                  <a:lnTo>
                    <a:pt x="3009818" y="466772"/>
                  </a:lnTo>
                  <a:lnTo>
                    <a:pt x="2985845" y="419819"/>
                  </a:lnTo>
                  <a:lnTo>
                    <a:pt x="2950675" y="374318"/>
                  </a:lnTo>
                  <a:lnTo>
                    <a:pt x="2904839" y="330469"/>
                  </a:lnTo>
                  <a:lnTo>
                    <a:pt x="2848871" y="288469"/>
                  </a:lnTo>
                  <a:lnTo>
                    <a:pt x="2783305" y="248514"/>
                  </a:lnTo>
                  <a:lnTo>
                    <a:pt x="2747089" y="229366"/>
                  </a:lnTo>
                  <a:lnTo>
                    <a:pt x="2708673" y="210804"/>
                  </a:lnTo>
                  <a:lnTo>
                    <a:pt x="2668124" y="192851"/>
                  </a:lnTo>
                  <a:lnTo>
                    <a:pt x="2625509" y="175534"/>
                  </a:lnTo>
                  <a:lnTo>
                    <a:pt x="2580893" y="158876"/>
                  </a:lnTo>
                  <a:lnTo>
                    <a:pt x="2534345" y="142903"/>
                  </a:lnTo>
                  <a:lnTo>
                    <a:pt x="2485930" y="127639"/>
                  </a:lnTo>
                  <a:lnTo>
                    <a:pt x="2435715" y="113109"/>
                  </a:lnTo>
                  <a:lnTo>
                    <a:pt x="2383767" y="99337"/>
                  </a:lnTo>
                  <a:lnTo>
                    <a:pt x="2330151" y="86348"/>
                  </a:lnTo>
                  <a:lnTo>
                    <a:pt x="2274936" y="74168"/>
                  </a:lnTo>
                  <a:lnTo>
                    <a:pt x="2218188" y="62819"/>
                  </a:lnTo>
                  <a:lnTo>
                    <a:pt x="2159973" y="52328"/>
                  </a:lnTo>
                  <a:lnTo>
                    <a:pt x="2100357" y="42719"/>
                  </a:lnTo>
                  <a:lnTo>
                    <a:pt x="2039408" y="34017"/>
                  </a:lnTo>
                  <a:lnTo>
                    <a:pt x="1977193" y="26246"/>
                  </a:lnTo>
                  <a:lnTo>
                    <a:pt x="1913777" y="19431"/>
                  </a:lnTo>
                  <a:lnTo>
                    <a:pt x="1849227" y="13596"/>
                  </a:lnTo>
                  <a:lnTo>
                    <a:pt x="1783610" y="8767"/>
                  </a:lnTo>
                  <a:lnTo>
                    <a:pt x="1716994" y="4968"/>
                  </a:lnTo>
                  <a:lnTo>
                    <a:pt x="1649443" y="2224"/>
                  </a:lnTo>
                  <a:lnTo>
                    <a:pt x="1581026" y="560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91128" y="3344164"/>
              <a:ext cx="3023870" cy="1079500"/>
            </a:xfrm>
            <a:custGeom>
              <a:avLst/>
              <a:gdLst/>
              <a:ahLst/>
              <a:cxnLst/>
              <a:rect l="l" t="t" r="r" b="b"/>
              <a:pathLst>
                <a:path w="3023870" h="1079500">
                  <a:moveTo>
                    <a:pt x="1511808" y="0"/>
                  </a:moveTo>
                  <a:lnTo>
                    <a:pt x="1442589" y="560"/>
                  </a:lnTo>
                  <a:lnTo>
                    <a:pt x="1374172" y="2224"/>
                  </a:lnTo>
                  <a:lnTo>
                    <a:pt x="1306621" y="4968"/>
                  </a:lnTo>
                  <a:lnTo>
                    <a:pt x="1240005" y="8767"/>
                  </a:lnTo>
                  <a:lnTo>
                    <a:pt x="1174388" y="13596"/>
                  </a:lnTo>
                  <a:lnTo>
                    <a:pt x="1109838" y="19430"/>
                  </a:lnTo>
                  <a:lnTo>
                    <a:pt x="1046422" y="26246"/>
                  </a:lnTo>
                  <a:lnTo>
                    <a:pt x="984207" y="34017"/>
                  </a:lnTo>
                  <a:lnTo>
                    <a:pt x="923258" y="42719"/>
                  </a:lnTo>
                  <a:lnTo>
                    <a:pt x="863642" y="52328"/>
                  </a:lnTo>
                  <a:lnTo>
                    <a:pt x="805427" y="62819"/>
                  </a:lnTo>
                  <a:lnTo>
                    <a:pt x="748679" y="74167"/>
                  </a:lnTo>
                  <a:lnTo>
                    <a:pt x="693464" y="86348"/>
                  </a:lnTo>
                  <a:lnTo>
                    <a:pt x="639848" y="99337"/>
                  </a:lnTo>
                  <a:lnTo>
                    <a:pt x="587900" y="113109"/>
                  </a:lnTo>
                  <a:lnTo>
                    <a:pt x="537685" y="127639"/>
                  </a:lnTo>
                  <a:lnTo>
                    <a:pt x="489270" y="142903"/>
                  </a:lnTo>
                  <a:lnTo>
                    <a:pt x="442722" y="158876"/>
                  </a:lnTo>
                  <a:lnTo>
                    <a:pt x="398106" y="175534"/>
                  </a:lnTo>
                  <a:lnTo>
                    <a:pt x="355491" y="192851"/>
                  </a:lnTo>
                  <a:lnTo>
                    <a:pt x="314942" y="210804"/>
                  </a:lnTo>
                  <a:lnTo>
                    <a:pt x="276526" y="229366"/>
                  </a:lnTo>
                  <a:lnTo>
                    <a:pt x="240310" y="248514"/>
                  </a:lnTo>
                  <a:lnTo>
                    <a:pt x="206360" y="268223"/>
                  </a:lnTo>
                  <a:lnTo>
                    <a:pt x="145527" y="309226"/>
                  </a:lnTo>
                  <a:lnTo>
                    <a:pt x="94559" y="352175"/>
                  </a:lnTo>
                  <a:lnTo>
                    <a:pt x="53989" y="396874"/>
                  </a:lnTo>
                  <a:lnTo>
                    <a:pt x="24350" y="443126"/>
                  </a:lnTo>
                  <a:lnTo>
                    <a:pt x="6176" y="490732"/>
                  </a:lnTo>
                  <a:lnTo>
                    <a:pt x="0" y="539496"/>
                  </a:lnTo>
                  <a:lnTo>
                    <a:pt x="1555" y="564250"/>
                  </a:lnTo>
                  <a:lnTo>
                    <a:pt x="13797" y="612859"/>
                  </a:lnTo>
                  <a:lnTo>
                    <a:pt x="37770" y="660114"/>
                  </a:lnTo>
                  <a:lnTo>
                    <a:pt x="72940" y="705826"/>
                  </a:lnTo>
                  <a:lnTo>
                    <a:pt x="118776" y="749808"/>
                  </a:lnTo>
                  <a:lnTo>
                    <a:pt x="174744" y="791870"/>
                  </a:lnTo>
                  <a:lnTo>
                    <a:pt x="240310" y="831824"/>
                  </a:lnTo>
                  <a:lnTo>
                    <a:pt x="276526" y="850953"/>
                  </a:lnTo>
                  <a:lnTo>
                    <a:pt x="314942" y="869484"/>
                  </a:lnTo>
                  <a:lnTo>
                    <a:pt x="355491" y="887394"/>
                  </a:lnTo>
                  <a:lnTo>
                    <a:pt x="398106" y="904660"/>
                  </a:lnTo>
                  <a:lnTo>
                    <a:pt x="442722" y="921258"/>
                  </a:lnTo>
                  <a:lnTo>
                    <a:pt x="489270" y="937164"/>
                  </a:lnTo>
                  <a:lnTo>
                    <a:pt x="537685" y="952355"/>
                  </a:lnTo>
                  <a:lnTo>
                    <a:pt x="587900" y="966808"/>
                  </a:lnTo>
                  <a:lnTo>
                    <a:pt x="639848" y="980499"/>
                  </a:lnTo>
                  <a:lnTo>
                    <a:pt x="693464" y="993404"/>
                  </a:lnTo>
                  <a:lnTo>
                    <a:pt x="748679" y="1005501"/>
                  </a:lnTo>
                  <a:lnTo>
                    <a:pt x="805427" y="1016765"/>
                  </a:lnTo>
                  <a:lnTo>
                    <a:pt x="863642" y="1027172"/>
                  </a:lnTo>
                  <a:lnTo>
                    <a:pt x="923258" y="1036701"/>
                  </a:lnTo>
                  <a:lnTo>
                    <a:pt x="984207" y="1045326"/>
                  </a:lnTo>
                  <a:lnTo>
                    <a:pt x="1046422" y="1053024"/>
                  </a:lnTo>
                  <a:lnTo>
                    <a:pt x="1109838" y="1059772"/>
                  </a:lnTo>
                  <a:lnTo>
                    <a:pt x="1174388" y="1065547"/>
                  </a:lnTo>
                  <a:lnTo>
                    <a:pt x="1240005" y="1070324"/>
                  </a:lnTo>
                  <a:lnTo>
                    <a:pt x="1306621" y="1074081"/>
                  </a:lnTo>
                  <a:lnTo>
                    <a:pt x="1374172" y="1076793"/>
                  </a:lnTo>
                  <a:lnTo>
                    <a:pt x="1442589" y="1078438"/>
                  </a:lnTo>
                  <a:lnTo>
                    <a:pt x="1511808" y="1078992"/>
                  </a:lnTo>
                  <a:lnTo>
                    <a:pt x="1581026" y="1078438"/>
                  </a:lnTo>
                  <a:lnTo>
                    <a:pt x="1649443" y="1076793"/>
                  </a:lnTo>
                  <a:lnTo>
                    <a:pt x="1716994" y="1074081"/>
                  </a:lnTo>
                  <a:lnTo>
                    <a:pt x="1783610" y="1070324"/>
                  </a:lnTo>
                  <a:lnTo>
                    <a:pt x="1849227" y="1065547"/>
                  </a:lnTo>
                  <a:lnTo>
                    <a:pt x="1913777" y="1059772"/>
                  </a:lnTo>
                  <a:lnTo>
                    <a:pt x="1977193" y="1053024"/>
                  </a:lnTo>
                  <a:lnTo>
                    <a:pt x="2039408" y="1045326"/>
                  </a:lnTo>
                  <a:lnTo>
                    <a:pt x="2100357" y="1036700"/>
                  </a:lnTo>
                  <a:lnTo>
                    <a:pt x="2159973" y="1027172"/>
                  </a:lnTo>
                  <a:lnTo>
                    <a:pt x="2218188" y="1016765"/>
                  </a:lnTo>
                  <a:lnTo>
                    <a:pt x="2274936" y="1005501"/>
                  </a:lnTo>
                  <a:lnTo>
                    <a:pt x="2330151" y="993404"/>
                  </a:lnTo>
                  <a:lnTo>
                    <a:pt x="2383767" y="980499"/>
                  </a:lnTo>
                  <a:lnTo>
                    <a:pt x="2435715" y="966808"/>
                  </a:lnTo>
                  <a:lnTo>
                    <a:pt x="2485930" y="952355"/>
                  </a:lnTo>
                  <a:lnTo>
                    <a:pt x="2534345" y="937164"/>
                  </a:lnTo>
                  <a:lnTo>
                    <a:pt x="2580893" y="921257"/>
                  </a:lnTo>
                  <a:lnTo>
                    <a:pt x="2625509" y="904660"/>
                  </a:lnTo>
                  <a:lnTo>
                    <a:pt x="2668124" y="887394"/>
                  </a:lnTo>
                  <a:lnTo>
                    <a:pt x="2708673" y="869484"/>
                  </a:lnTo>
                  <a:lnTo>
                    <a:pt x="2747089" y="850953"/>
                  </a:lnTo>
                  <a:lnTo>
                    <a:pt x="2783305" y="831824"/>
                  </a:lnTo>
                  <a:lnTo>
                    <a:pt x="2817255" y="812122"/>
                  </a:lnTo>
                  <a:lnTo>
                    <a:pt x="2878088" y="771090"/>
                  </a:lnTo>
                  <a:lnTo>
                    <a:pt x="2929056" y="728045"/>
                  </a:lnTo>
                  <a:lnTo>
                    <a:pt x="2969626" y="683175"/>
                  </a:lnTo>
                  <a:lnTo>
                    <a:pt x="2999265" y="636668"/>
                  </a:lnTo>
                  <a:lnTo>
                    <a:pt x="3017439" y="588712"/>
                  </a:lnTo>
                  <a:lnTo>
                    <a:pt x="3023616" y="539496"/>
                  </a:lnTo>
                  <a:lnTo>
                    <a:pt x="3022060" y="514982"/>
                  </a:lnTo>
                  <a:lnTo>
                    <a:pt x="3009818" y="466772"/>
                  </a:lnTo>
                  <a:lnTo>
                    <a:pt x="2985845" y="419819"/>
                  </a:lnTo>
                  <a:lnTo>
                    <a:pt x="2950675" y="374318"/>
                  </a:lnTo>
                  <a:lnTo>
                    <a:pt x="2904839" y="330469"/>
                  </a:lnTo>
                  <a:lnTo>
                    <a:pt x="2848871" y="288469"/>
                  </a:lnTo>
                  <a:lnTo>
                    <a:pt x="2783305" y="248514"/>
                  </a:lnTo>
                  <a:lnTo>
                    <a:pt x="2747089" y="229366"/>
                  </a:lnTo>
                  <a:lnTo>
                    <a:pt x="2708673" y="210804"/>
                  </a:lnTo>
                  <a:lnTo>
                    <a:pt x="2668124" y="192851"/>
                  </a:lnTo>
                  <a:lnTo>
                    <a:pt x="2625509" y="175534"/>
                  </a:lnTo>
                  <a:lnTo>
                    <a:pt x="2580893" y="158876"/>
                  </a:lnTo>
                  <a:lnTo>
                    <a:pt x="2534345" y="142903"/>
                  </a:lnTo>
                  <a:lnTo>
                    <a:pt x="2485930" y="127639"/>
                  </a:lnTo>
                  <a:lnTo>
                    <a:pt x="2435715" y="113109"/>
                  </a:lnTo>
                  <a:lnTo>
                    <a:pt x="2383767" y="99337"/>
                  </a:lnTo>
                  <a:lnTo>
                    <a:pt x="2330151" y="86348"/>
                  </a:lnTo>
                  <a:lnTo>
                    <a:pt x="2274936" y="74168"/>
                  </a:lnTo>
                  <a:lnTo>
                    <a:pt x="2218188" y="62819"/>
                  </a:lnTo>
                  <a:lnTo>
                    <a:pt x="2159973" y="52328"/>
                  </a:lnTo>
                  <a:lnTo>
                    <a:pt x="2100357" y="42719"/>
                  </a:lnTo>
                  <a:lnTo>
                    <a:pt x="2039408" y="34017"/>
                  </a:lnTo>
                  <a:lnTo>
                    <a:pt x="1977193" y="26246"/>
                  </a:lnTo>
                  <a:lnTo>
                    <a:pt x="1913777" y="19431"/>
                  </a:lnTo>
                  <a:lnTo>
                    <a:pt x="1849227" y="13596"/>
                  </a:lnTo>
                  <a:lnTo>
                    <a:pt x="1783610" y="8767"/>
                  </a:lnTo>
                  <a:lnTo>
                    <a:pt x="1716994" y="4968"/>
                  </a:lnTo>
                  <a:lnTo>
                    <a:pt x="1649443" y="2224"/>
                  </a:lnTo>
                  <a:lnTo>
                    <a:pt x="1581026" y="560"/>
                  </a:lnTo>
                  <a:lnTo>
                    <a:pt x="1511808" y="0"/>
                  </a:lnTo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17211" y="3523488"/>
            <a:ext cx="116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Swallowing problems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69645" y="2117153"/>
            <a:ext cx="1643380" cy="923925"/>
            <a:chOff x="7069645" y="2117153"/>
            <a:chExt cx="1643380" cy="923925"/>
          </a:xfrm>
        </p:grpSpPr>
        <p:sp>
          <p:nvSpPr>
            <p:cNvPr id="8" name="object 8"/>
            <p:cNvSpPr/>
            <p:nvPr/>
          </p:nvSpPr>
          <p:spPr>
            <a:xfrm>
              <a:off x="7074407" y="2121916"/>
              <a:ext cx="1633855" cy="914400"/>
            </a:xfrm>
            <a:custGeom>
              <a:avLst/>
              <a:gdLst/>
              <a:ahLst/>
              <a:cxnLst/>
              <a:rect l="l" t="t" r="r" b="b"/>
              <a:pathLst>
                <a:path w="1633854" h="914400">
                  <a:moveTo>
                    <a:pt x="1481327" y="0"/>
                  </a:moveTo>
                  <a:lnTo>
                    <a:pt x="152400" y="0"/>
                  </a:lnTo>
                  <a:lnTo>
                    <a:pt x="104948" y="7656"/>
                  </a:lnTo>
                  <a:lnTo>
                    <a:pt x="63203" y="29065"/>
                  </a:lnTo>
                  <a:lnTo>
                    <a:pt x="29943" y="61886"/>
                  </a:lnTo>
                  <a:lnTo>
                    <a:pt x="7949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949" y="809451"/>
                  </a:lnTo>
                  <a:lnTo>
                    <a:pt x="29943" y="851196"/>
                  </a:lnTo>
                  <a:lnTo>
                    <a:pt x="63203" y="884456"/>
                  </a:lnTo>
                  <a:lnTo>
                    <a:pt x="104948" y="906450"/>
                  </a:lnTo>
                  <a:lnTo>
                    <a:pt x="152400" y="914400"/>
                  </a:lnTo>
                  <a:lnTo>
                    <a:pt x="1481327" y="914400"/>
                  </a:lnTo>
                  <a:lnTo>
                    <a:pt x="1529949" y="906450"/>
                  </a:lnTo>
                  <a:lnTo>
                    <a:pt x="1571841" y="884456"/>
                  </a:lnTo>
                  <a:lnTo>
                    <a:pt x="1604662" y="851196"/>
                  </a:lnTo>
                  <a:lnTo>
                    <a:pt x="1626071" y="809451"/>
                  </a:lnTo>
                  <a:lnTo>
                    <a:pt x="1633727" y="762000"/>
                  </a:lnTo>
                  <a:lnTo>
                    <a:pt x="1633727" y="152400"/>
                  </a:lnTo>
                  <a:lnTo>
                    <a:pt x="1626071" y="103778"/>
                  </a:lnTo>
                  <a:lnTo>
                    <a:pt x="1604662" y="61886"/>
                  </a:lnTo>
                  <a:lnTo>
                    <a:pt x="1571841" y="29065"/>
                  </a:lnTo>
                  <a:lnTo>
                    <a:pt x="1529949" y="7656"/>
                  </a:lnTo>
                  <a:lnTo>
                    <a:pt x="148132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4407" y="2121916"/>
              <a:ext cx="1633855" cy="914400"/>
            </a:xfrm>
            <a:custGeom>
              <a:avLst/>
              <a:gdLst/>
              <a:ahLst/>
              <a:cxnLst/>
              <a:rect l="l" t="t" r="r" b="b"/>
              <a:pathLst>
                <a:path w="1633854" h="914400">
                  <a:moveTo>
                    <a:pt x="152400" y="0"/>
                  </a:moveTo>
                  <a:lnTo>
                    <a:pt x="104948" y="7656"/>
                  </a:lnTo>
                  <a:lnTo>
                    <a:pt x="63203" y="29065"/>
                  </a:lnTo>
                  <a:lnTo>
                    <a:pt x="29943" y="61886"/>
                  </a:lnTo>
                  <a:lnTo>
                    <a:pt x="7949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949" y="809451"/>
                  </a:lnTo>
                  <a:lnTo>
                    <a:pt x="29943" y="851196"/>
                  </a:lnTo>
                  <a:lnTo>
                    <a:pt x="63203" y="884456"/>
                  </a:lnTo>
                  <a:lnTo>
                    <a:pt x="104948" y="906450"/>
                  </a:lnTo>
                  <a:lnTo>
                    <a:pt x="152400" y="914400"/>
                  </a:lnTo>
                  <a:lnTo>
                    <a:pt x="1481327" y="914400"/>
                  </a:lnTo>
                  <a:lnTo>
                    <a:pt x="1529949" y="906450"/>
                  </a:lnTo>
                  <a:lnTo>
                    <a:pt x="1571841" y="884456"/>
                  </a:lnTo>
                  <a:lnTo>
                    <a:pt x="1604662" y="851196"/>
                  </a:lnTo>
                  <a:lnTo>
                    <a:pt x="1626071" y="809451"/>
                  </a:lnTo>
                  <a:lnTo>
                    <a:pt x="1633727" y="762000"/>
                  </a:lnTo>
                  <a:lnTo>
                    <a:pt x="1633727" y="152400"/>
                  </a:lnTo>
                  <a:lnTo>
                    <a:pt x="1626071" y="103778"/>
                  </a:lnTo>
                  <a:lnTo>
                    <a:pt x="1604662" y="61886"/>
                  </a:lnTo>
                  <a:lnTo>
                    <a:pt x="1571841" y="29065"/>
                  </a:lnTo>
                  <a:lnTo>
                    <a:pt x="1529949" y="7656"/>
                  </a:lnTo>
                  <a:lnTo>
                    <a:pt x="1481327" y="0"/>
                  </a:lnTo>
                  <a:lnTo>
                    <a:pt x="15240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98868" y="2194559"/>
            <a:ext cx="84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drooling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80276" y="4781296"/>
            <a:ext cx="2456815" cy="1088390"/>
            <a:chOff x="6780276" y="4781296"/>
            <a:chExt cx="2456815" cy="1088390"/>
          </a:xfrm>
        </p:grpSpPr>
        <p:sp>
          <p:nvSpPr>
            <p:cNvPr id="12" name="object 12"/>
            <p:cNvSpPr/>
            <p:nvPr/>
          </p:nvSpPr>
          <p:spPr>
            <a:xfrm>
              <a:off x="6784848" y="4785867"/>
              <a:ext cx="2447925" cy="1079500"/>
            </a:xfrm>
            <a:custGeom>
              <a:avLst/>
              <a:gdLst/>
              <a:ahLst/>
              <a:cxnLst/>
              <a:rect l="l" t="t" r="r" b="b"/>
              <a:pathLst>
                <a:path w="2447925" h="1079500">
                  <a:moveTo>
                    <a:pt x="2267711" y="0"/>
                  </a:moveTo>
                  <a:lnTo>
                    <a:pt x="179831" y="0"/>
                  </a:lnTo>
                  <a:lnTo>
                    <a:pt x="132644" y="6335"/>
                  </a:lnTo>
                  <a:lnTo>
                    <a:pt x="89859" y="24271"/>
                  </a:lnTo>
                  <a:lnTo>
                    <a:pt x="53339" y="52196"/>
                  </a:lnTo>
                  <a:lnTo>
                    <a:pt x="24948" y="88504"/>
                  </a:lnTo>
                  <a:lnTo>
                    <a:pt x="6547" y="131586"/>
                  </a:lnTo>
                  <a:lnTo>
                    <a:pt x="0" y="179831"/>
                  </a:lnTo>
                  <a:lnTo>
                    <a:pt x="0" y="899159"/>
                  </a:lnTo>
                  <a:lnTo>
                    <a:pt x="6547" y="946347"/>
                  </a:lnTo>
                  <a:lnTo>
                    <a:pt x="24948" y="989132"/>
                  </a:lnTo>
                  <a:lnTo>
                    <a:pt x="53340" y="1025651"/>
                  </a:lnTo>
                  <a:lnTo>
                    <a:pt x="89859" y="1054043"/>
                  </a:lnTo>
                  <a:lnTo>
                    <a:pt x="132644" y="1072444"/>
                  </a:lnTo>
                  <a:lnTo>
                    <a:pt x="179831" y="1078991"/>
                  </a:lnTo>
                  <a:lnTo>
                    <a:pt x="2267711" y="1078991"/>
                  </a:lnTo>
                  <a:lnTo>
                    <a:pt x="2315957" y="1072444"/>
                  </a:lnTo>
                  <a:lnTo>
                    <a:pt x="2359039" y="1054043"/>
                  </a:lnTo>
                  <a:lnTo>
                    <a:pt x="2395347" y="1025651"/>
                  </a:lnTo>
                  <a:lnTo>
                    <a:pt x="2423272" y="989132"/>
                  </a:lnTo>
                  <a:lnTo>
                    <a:pt x="2441208" y="946347"/>
                  </a:lnTo>
                  <a:lnTo>
                    <a:pt x="2447544" y="899159"/>
                  </a:lnTo>
                  <a:lnTo>
                    <a:pt x="2447544" y="179831"/>
                  </a:lnTo>
                  <a:lnTo>
                    <a:pt x="2441208" y="131586"/>
                  </a:lnTo>
                  <a:lnTo>
                    <a:pt x="2423272" y="88504"/>
                  </a:lnTo>
                  <a:lnTo>
                    <a:pt x="2395347" y="52196"/>
                  </a:lnTo>
                  <a:lnTo>
                    <a:pt x="2359039" y="24271"/>
                  </a:lnTo>
                  <a:lnTo>
                    <a:pt x="2315957" y="6335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84848" y="4785867"/>
              <a:ext cx="2447925" cy="1079500"/>
            </a:xfrm>
            <a:custGeom>
              <a:avLst/>
              <a:gdLst/>
              <a:ahLst/>
              <a:cxnLst/>
              <a:rect l="l" t="t" r="r" b="b"/>
              <a:pathLst>
                <a:path w="2447925" h="1079500">
                  <a:moveTo>
                    <a:pt x="179831" y="0"/>
                  </a:moveTo>
                  <a:lnTo>
                    <a:pt x="132644" y="6335"/>
                  </a:lnTo>
                  <a:lnTo>
                    <a:pt x="89859" y="24271"/>
                  </a:lnTo>
                  <a:lnTo>
                    <a:pt x="53339" y="52196"/>
                  </a:lnTo>
                  <a:lnTo>
                    <a:pt x="24948" y="88504"/>
                  </a:lnTo>
                  <a:lnTo>
                    <a:pt x="6547" y="131586"/>
                  </a:lnTo>
                  <a:lnTo>
                    <a:pt x="0" y="179831"/>
                  </a:lnTo>
                  <a:lnTo>
                    <a:pt x="0" y="899159"/>
                  </a:lnTo>
                  <a:lnTo>
                    <a:pt x="6547" y="946347"/>
                  </a:lnTo>
                  <a:lnTo>
                    <a:pt x="24948" y="989132"/>
                  </a:lnTo>
                  <a:lnTo>
                    <a:pt x="53340" y="1025651"/>
                  </a:lnTo>
                  <a:lnTo>
                    <a:pt x="89859" y="1054043"/>
                  </a:lnTo>
                  <a:lnTo>
                    <a:pt x="132644" y="1072444"/>
                  </a:lnTo>
                  <a:lnTo>
                    <a:pt x="179831" y="1078991"/>
                  </a:lnTo>
                  <a:lnTo>
                    <a:pt x="2267711" y="1078991"/>
                  </a:lnTo>
                  <a:lnTo>
                    <a:pt x="2315957" y="1072444"/>
                  </a:lnTo>
                  <a:lnTo>
                    <a:pt x="2359039" y="1054043"/>
                  </a:lnTo>
                  <a:lnTo>
                    <a:pt x="2395347" y="1025651"/>
                  </a:lnTo>
                  <a:lnTo>
                    <a:pt x="2423272" y="989132"/>
                  </a:lnTo>
                  <a:lnTo>
                    <a:pt x="2441208" y="946347"/>
                  </a:lnTo>
                  <a:lnTo>
                    <a:pt x="2447544" y="899159"/>
                  </a:lnTo>
                  <a:lnTo>
                    <a:pt x="2447544" y="179831"/>
                  </a:lnTo>
                  <a:lnTo>
                    <a:pt x="2441208" y="131586"/>
                  </a:lnTo>
                  <a:lnTo>
                    <a:pt x="2423272" y="88504"/>
                  </a:lnTo>
                  <a:lnTo>
                    <a:pt x="2395347" y="52196"/>
                  </a:lnTo>
                  <a:lnTo>
                    <a:pt x="2359039" y="24271"/>
                  </a:lnTo>
                  <a:lnTo>
                    <a:pt x="2315957" y="6335"/>
                  </a:lnTo>
                  <a:lnTo>
                    <a:pt x="2267711" y="0"/>
                  </a:lnTo>
                  <a:lnTo>
                    <a:pt x="179831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18452" y="4867655"/>
            <a:ext cx="19424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Difficulty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oral </a:t>
            </a:r>
            <a:r>
              <a:rPr sz="1800" dirty="0">
                <a:latin typeface="Arial"/>
                <a:cs typeface="Arial"/>
              </a:rPr>
              <a:t>preparation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food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swallowing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52372" y="2117344"/>
            <a:ext cx="2603500" cy="923925"/>
            <a:chOff x="1452372" y="2117344"/>
            <a:chExt cx="2603500" cy="923925"/>
          </a:xfrm>
        </p:grpSpPr>
        <p:sp>
          <p:nvSpPr>
            <p:cNvPr id="16" name="object 16"/>
            <p:cNvSpPr/>
            <p:nvPr/>
          </p:nvSpPr>
          <p:spPr>
            <a:xfrm>
              <a:off x="1456943" y="2121915"/>
              <a:ext cx="2593975" cy="914400"/>
            </a:xfrm>
            <a:custGeom>
              <a:avLst/>
              <a:gdLst/>
              <a:ahLst/>
              <a:cxnLst/>
              <a:rect l="l" t="t" r="r" b="b"/>
              <a:pathLst>
                <a:path w="2593975" h="914400">
                  <a:moveTo>
                    <a:pt x="2441447" y="0"/>
                  </a:moveTo>
                  <a:lnTo>
                    <a:pt x="152400" y="0"/>
                  </a:lnTo>
                  <a:lnTo>
                    <a:pt x="104948" y="7656"/>
                  </a:lnTo>
                  <a:lnTo>
                    <a:pt x="63203" y="29065"/>
                  </a:lnTo>
                  <a:lnTo>
                    <a:pt x="29943" y="61886"/>
                  </a:lnTo>
                  <a:lnTo>
                    <a:pt x="7949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949" y="809451"/>
                  </a:lnTo>
                  <a:lnTo>
                    <a:pt x="29943" y="851196"/>
                  </a:lnTo>
                  <a:lnTo>
                    <a:pt x="63203" y="884456"/>
                  </a:lnTo>
                  <a:lnTo>
                    <a:pt x="104948" y="906450"/>
                  </a:lnTo>
                  <a:lnTo>
                    <a:pt x="152400" y="914400"/>
                  </a:lnTo>
                  <a:lnTo>
                    <a:pt x="2441447" y="914400"/>
                  </a:lnTo>
                  <a:lnTo>
                    <a:pt x="2490069" y="906450"/>
                  </a:lnTo>
                  <a:lnTo>
                    <a:pt x="2531961" y="884456"/>
                  </a:lnTo>
                  <a:lnTo>
                    <a:pt x="2564782" y="851196"/>
                  </a:lnTo>
                  <a:lnTo>
                    <a:pt x="2586191" y="809451"/>
                  </a:lnTo>
                  <a:lnTo>
                    <a:pt x="2593847" y="762000"/>
                  </a:lnTo>
                  <a:lnTo>
                    <a:pt x="2593847" y="152400"/>
                  </a:lnTo>
                  <a:lnTo>
                    <a:pt x="2586191" y="103778"/>
                  </a:lnTo>
                  <a:lnTo>
                    <a:pt x="2564782" y="61886"/>
                  </a:lnTo>
                  <a:lnTo>
                    <a:pt x="2531961" y="29065"/>
                  </a:lnTo>
                  <a:lnTo>
                    <a:pt x="2490069" y="7656"/>
                  </a:lnTo>
                  <a:lnTo>
                    <a:pt x="244144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6943" y="2121915"/>
              <a:ext cx="2593975" cy="914400"/>
            </a:xfrm>
            <a:custGeom>
              <a:avLst/>
              <a:gdLst/>
              <a:ahLst/>
              <a:cxnLst/>
              <a:rect l="l" t="t" r="r" b="b"/>
              <a:pathLst>
                <a:path w="2593975" h="914400">
                  <a:moveTo>
                    <a:pt x="152400" y="0"/>
                  </a:moveTo>
                  <a:lnTo>
                    <a:pt x="104948" y="7656"/>
                  </a:lnTo>
                  <a:lnTo>
                    <a:pt x="63203" y="29065"/>
                  </a:lnTo>
                  <a:lnTo>
                    <a:pt x="29943" y="61886"/>
                  </a:lnTo>
                  <a:lnTo>
                    <a:pt x="7949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949" y="809451"/>
                  </a:lnTo>
                  <a:lnTo>
                    <a:pt x="29943" y="851196"/>
                  </a:lnTo>
                  <a:lnTo>
                    <a:pt x="63203" y="884456"/>
                  </a:lnTo>
                  <a:lnTo>
                    <a:pt x="104948" y="906450"/>
                  </a:lnTo>
                  <a:lnTo>
                    <a:pt x="152400" y="914400"/>
                  </a:lnTo>
                  <a:lnTo>
                    <a:pt x="2441447" y="914400"/>
                  </a:lnTo>
                  <a:lnTo>
                    <a:pt x="2490069" y="906450"/>
                  </a:lnTo>
                  <a:lnTo>
                    <a:pt x="2531961" y="884456"/>
                  </a:lnTo>
                  <a:lnTo>
                    <a:pt x="2564782" y="851196"/>
                  </a:lnTo>
                  <a:lnTo>
                    <a:pt x="2586191" y="809451"/>
                  </a:lnTo>
                  <a:lnTo>
                    <a:pt x="2593847" y="762000"/>
                  </a:lnTo>
                  <a:lnTo>
                    <a:pt x="2593847" y="152400"/>
                  </a:lnTo>
                  <a:lnTo>
                    <a:pt x="2586191" y="103778"/>
                  </a:lnTo>
                  <a:lnTo>
                    <a:pt x="2564782" y="61886"/>
                  </a:lnTo>
                  <a:lnTo>
                    <a:pt x="2531961" y="29065"/>
                  </a:lnTo>
                  <a:lnTo>
                    <a:pt x="2490069" y="7656"/>
                  </a:lnTo>
                  <a:lnTo>
                    <a:pt x="2441447" y="0"/>
                  </a:lnTo>
                  <a:lnTo>
                    <a:pt x="15240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84452" y="2194559"/>
            <a:ext cx="2247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Residue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mouth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 marR="67310">
              <a:lnSpc>
                <a:spcPct val="100000"/>
              </a:lnSpc>
              <a:tabLst>
                <a:tab pos="1057910" algn="l"/>
              </a:tabLst>
            </a:pPr>
            <a:r>
              <a:rPr sz="1800" dirty="0">
                <a:latin typeface="Arial"/>
                <a:cs typeface="Arial"/>
              </a:rPr>
              <a:t>/or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throat</a:t>
            </a:r>
            <a:r>
              <a:rPr sz="1800" dirty="0">
                <a:latin typeface="Arial"/>
                <a:cs typeface="Arial"/>
              </a:rPr>
              <a:t>	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sensation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“sticking”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08925" y="4851209"/>
            <a:ext cx="2171065" cy="1018540"/>
            <a:chOff x="1308925" y="4851209"/>
            <a:chExt cx="2171065" cy="1018540"/>
          </a:xfrm>
        </p:grpSpPr>
        <p:sp>
          <p:nvSpPr>
            <p:cNvPr id="20" name="object 20"/>
            <p:cNvSpPr/>
            <p:nvPr/>
          </p:nvSpPr>
          <p:spPr>
            <a:xfrm>
              <a:off x="1313688" y="4855971"/>
              <a:ext cx="2161540" cy="1009015"/>
            </a:xfrm>
            <a:custGeom>
              <a:avLst/>
              <a:gdLst/>
              <a:ahLst/>
              <a:cxnLst/>
              <a:rect l="l" t="t" r="r" b="b"/>
              <a:pathLst>
                <a:path w="2161540" h="1009014">
                  <a:moveTo>
                    <a:pt x="1993391" y="0"/>
                  </a:moveTo>
                  <a:lnTo>
                    <a:pt x="167640" y="0"/>
                  </a:lnTo>
                  <a:lnTo>
                    <a:pt x="123472" y="6067"/>
                  </a:lnTo>
                  <a:lnTo>
                    <a:pt x="83537" y="23142"/>
                  </a:lnTo>
                  <a:lnTo>
                    <a:pt x="49530" y="49530"/>
                  </a:lnTo>
                  <a:lnTo>
                    <a:pt x="23142" y="83537"/>
                  </a:lnTo>
                  <a:lnTo>
                    <a:pt x="6067" y="123472"/>
                  </a:lnTo>
                  <a:lnTo>
                    <a:pt x="0" y="167639"/>
                  </a:lnTo>
                  <a:lnTo>
                    <a:pt x="0" y="841247"/>
                  </a:lnTo>
                  <a:lnTo>
                    <a:pt x="6067" y="885415"/>
                  </a:lnTo>
                  <a:lnTo>
                    <a:pt x="23142" y="925350"/>
                  </a:lnTo>
                  <a:lnTo>
                    <a:pt x="49530" y="959357"/>
                  </a:lnTo>
                  <a:lnTo>
                    <a:pt x="83537" y="985745"/>
                  </a:lnTo>
                  <a:lnTo>
                    <a:pt x="123472" y="1002820"/>
                  </a:lnTo>
                  <a:lnTo>
                    <a:pt x="167640" y="1008888"/>
                  </a:lnTo>
                  <a:lnTo>
                    <a:pt x="1993391" y="1008888"/>
                  </a:lnTo>
                  <a:lnTo>
                    <a:pt x="2037559" y="1002820"/>
                  </a:lnTo>
                  <a:lnTo>
                    <a:pt x="2077494" y="985745"/>
                  </a:lnTo>
                  <a:lnTo>
                    <a:pt x="2111502" y="959357"/>
                  </a:lnTo>
                  <a:lnTo>
                    <a:pt x="2137889" y="925350"/>
                  </a:lnTo>
                  <a:lnTo>
                    <a:pt x="2154964" y="885415"/>
                  </a:lnTo>
                  <a:lnTo>
                    <a:pt x="2161032" y="841247"/>
                  </a:lnTo>
                  <a:lnTo>
                    <a:pt x="2161032" y="167639"/>
                  </a:lnTo>
                  <a:lnTo>
                    <a:pt x="2154964" y="123472"/>
                  </a:lnTo>
                  <a:lnTo>
                    <a:pt x="2137889" y="83537"/>
                  </a:lnTo>
                  <a:lnTo>
                    <a:pt x="2111502" y="49530"/>
                  </a:lnTo>
                  <a:lnTo>
                    <a:pt x="2077494" y="23142"/>
                  </a:lnTo>
                  <a:lnTo>
                    <a:pt x="2037559" y="6067"/>
                  </a:lnTo>
                  <a:lnTo>
                    <a:pt x="199339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3688" y="4855971"/>
              <a:ext cx="2161540" cy="1009015"/>
            </a:xfrm>
            <a:custGeom>
              <a:avLst/>
              <a:gdLst/>
              <a:ahLst/>
              <a:cxnLst/>
              <a:rect l="l" t="t" r="r" b="b"/>
              <a:pathLst>
                <a:path w="2161540" h="1009014">
                  <a:moveTo>
                    <a:pt x="167640" y="0"/>
                  </a:moveTo>
                  <a:lnTo>
                    <a:pt x="123472" y="6067"/>
                  </a:lnTo>
                  <a:lnTo>
                    <a:pt x="83537" y="23142"/>
                  </a:lnTo>
                  <a:lnTo>
                    <a:pt x="49530" y="49530"/>
                  </a:lnTo>
                  <a:lnTo>
                    <a:pt x="23142" y="83537"/>
                  </a:lnTo>
                  <a:lnTo>
                    <a:pt x="6067" y="123472"/>
                  </a:lnTo>
                  <a:lnTo>
                    <a:pt x="0" y="167639"/>
                  </a:lnTo>
                  <a:lnTo>
                    <a:pt x="0" y="841247"/>
                  </a:lnTo>
                  <a:lnTo>
                    <a:pt x="6067" y="885415"/>
                  </a:lnTo>
                  <a:lnTo>
                    <a:pt x="23142" y="925350"/>
                  </a:lnTo>
                  <a:lnTo>
                    <a:pt x="49530" y="959357"/>
                  </a:lnTo>
                  <a:lnTo>
                    <a:pt x="83537" y="985745"/>
                  </a:lnTo>
                  <a:lnTo>
                    <a:pt x="123472" y="1002820"/>
                  </a:lnTo>
                  <a:lnTo>
                    <a:pt x="167640" y="1008888"/>
                  </a:lnTo>
                  <a:lnTo>
                    <a:pt x="1993391" y="1008888"/>
                  </a:lnTo>
                  <a:lnTo>
                    <a:pt x="2037559" y="1002820"/>
                  </a:lnTo>
                  <a:lnTo>
                    <a:pt x="2077494" y="985745"/>
                  </a:lnTo>
                  <a:lnTo>
                    <a:pt x="2111502" y="959357"/>
                  </a:lnTo>
                  <a:lnTo>
                    <a:pt x="2137889" y="925350"/>
                  </a:lnTo>
                  <a:lnTo>
                    <a:pt x="2154964" y="885415"/>
                  </a:lnTo>
                  <a:lnTo>
                    <a:pt x="2161032" y="841247"/>
                  </a:lnTo>
                  <a:lnTo>
                    <a:pt x="2161032" y="167639"/>
                  </a:lnTo>
                  <a:lnTo>
                    <a:pt x="2154964" y="123472"/>
                  </a:lnTo>
                  <a:lnTo>
                    <a:pt x="2137889" y="83537"/>
                  </a:lnTo>
                  <a:lnTo>
                    <a:pt x="2111502" y="49530"/>
                  </a:lnTo>
                  <a:lnTo>
                    <a:pt x="2077494" y="23142"/>
                  </a:lnTo>
                  <a:lnTo>
                    <a:pt x="2037559" y="6067"/>
                  </a:lnTo>
                  <a:lnTo>
                    <a:pt x="1993391" y="0"/>
                  </a:lnTo>
                  <a:lnTo>
                    <a:pt x="16764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44244" y="4934711"/>
            <a:ext cx="1790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Difficulty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initiating swallow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05693" y="4924361"/>
            <a:ext cx="1807845" cy="923925"/>
            <a:chOff x="4405693" y="4924361"/>
            <a:chExt cx="1807845" cy="923925"/>
          </a:xfrm>
        </p:grpSpPr>
        <p:sp>
          <p:nvSpPr>
            <p:cNvPr id="24" name="object 24"/>
            <p:cNvSpPr/>
            <p:nvPr/>
          </p:nvSpPr>
          <p:spPr>
            <a:xfrm>
              <a:off x="4410455" y="4929123"/>
              <a:ext cx="1798320" cy="914400"/>
            </a:xfrm>
            <a:custGeom>
              <a:avLst/>
              <a:gdLst/>
              <a:ahLst/>
              <a:cxnLst/>
              <a:rect l="l" t="t" r="r" b="b"/>
              <a:pathLst>
                <a:path w="1798320" h="914400">
                  <a:moveTo>
                    <a:pt x="1645920" y="0"/>
                  </a:moveTo>
                  <a:lnTo>
                    <a:pt x="152400" y="0"/>
                  </a:lnTo>
                  <a:lnTo>
                    <a:pt x="103778" y="7656"/>
                  </a:lnTo>
                  <a:lnTo>
                    <a:pt x="61886" y="29065"/>
                  </a:lnTo>
                  <a:lnTo>
                    <a:pt x="29065" y="61886"/>
                  </a:lnTo>
                  <a:lnTo>
                    <a:pt x="7656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656" y="810621"/>
                  </a:lnTo>
                  <a:lnTo>
                    <a:pt x="29065" y="852513"/>
                  </a:lnTo>
                  <a:lnTo>
                    <a:pt x="61886" y="885334"/>
                  </a:lnTo>
                  <a:lnTo>
                    <a:pt x="103778" y="906743"/>
                  </a:lnTo>
                  <a:lnTo>
                    <a:pt x="152400" y="914400"/>
                  </a:lnTo>
                  <a:lnTo>
                    <a:pt x="1645920" y="914400"/>
                  </a:lnTo>
                  <a:lnTo>
                    <a:pt x="1694541" y="906743"/>
                  </a:lnTo>
                  <a:lnTo>
                    <a:pt x="1736433" y="885334"/>
                  </a:lnTo>
                  <a:lnTo>
                    <a:pt x="1769254" y="852513"/>
                  </a:lnTo>
                  <a:lnTo>
                    <a:pt x="1790663" y="810621"/>
                  </a:lnTo>
                  <a:lnTo>
                    <a:pt x="1798320" y="762000"/>
                  </a:lnTo>
                  <a:lnTo>
                    <a:pt x="1798320" y="152400"/>
                  </a:lnTo>
                  <a:lnTo>
                    <a:pt x="1790663" y="103778"/>
                  </a:lnTo>
                  <a:lnTo>
                    <a:pt x="1769254" y="61886"/>
                  </a:lnTo>
                  <a:lnTo>
                    <a:pt x="1736433" y="29065"/>
                  </a:lnTo>
                  <a:lnTo>
                    <a:pt x="1694541" y="7656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10455" y="4929123"/>
              <a:ext cx="1798320" cy="914400"/>
            </a:xfrm>
            <a:custGeom>
              <a:avLst/>
              <a:gdLst/>
              <a:ahLst/>
              <a:cxnLst/>
              <a:rect l="l" t="t" r="r" b="b"/>
              <a:pathLst>
                <a:path w="1798320" h="914400">
                  <a:moveTo>
                    <a:pt x="152400" y="0"/>
                  </a:moveTo>
                  <a:lnTo>
                    <a:pt x="103778" y="7656"/>
                  </a:lnTo>
                  <a:lnTo>
                    <a:pt x="61886" y="29065"/>
                  </a:lnTo>
                  <a:lnTo>
                    <a:pt x="29065" y="61886"/>
                  </a:lnTo>
                  <a:lnTo>
                    <a:pt x="7656" y="103778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656" y="810621"/>
                  </a:lnTo>
                  <a:lnTo>
                    <a:pt x="29065" y="852513"/>
                  </a:lnTo>
                  <a:lnTo>
                    <a:pt x="61886" y="885334"/>
                  </a:lnTo>
                  <a:lnTo>
                    <a:pt x="103778" y="906743"/>
                  </a:lnTo>
                  <a:lnTo>
                    <a:pt x="152400" y="914400"/>
                  </a:lnTo>
                  <a:lnTo>
                    <a:pt x="1645920" y="914400"/>
                  </a:lnTo>
                  <a:lnTo>
                    <a:pt x="1694541" y="906743"/>
                  </a:lnTo>
                  <a:lnTo>
                    <a:pt x="1736433" y="885334"/>
                  </a:lnTo>
                  <a:lnTo>
                    <a:pt x="1769254" y="852513"/>
                  </a:lnTo>
                  <a:lnTo>
                    <a:pt x="1790663" y="810621"/>
                  </a:lnTo>
                  <a:lnTo>
                    <a:pt x="1798320" y="762000"/>
                  </a:lnTo>
                  <a:lnTo>
                    <a:pt x="1798320" y="152400"/>
                  </a:lnTo>
                  <a:lnTo>
                    <a:pt x="1790663" y="103778"/>
                  </a:lnTo>
                  <a:lnTo>
                    <a:pt x="1769254" y="61886"/>
                  </a:lnTo>
                  <a:lnTo>
                    <a:pt x="1736433" y="29065"/>
                  </a:lnTo>
                  <a:lnTo>
                    <a:pt x="1694541" y="7656"/>
                  </a:lnTo>
                  <a:lnTo>
                    <a:pt x="1645920" y="0"/>
                  </a:lnTo>
                  <a:lnTo>
                    <a:pt x="15240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534915" y="5001767"/>
            <a:ext cx="1271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Coughing</a:t>
            </a:r>
            <a:r>
              <a:rPr sz="1800" spc="-25" dirty="0">
                <a:latin typeface="Arial"/>
                <a:cs typeface="Arial"/>
              </a:rPr>
              <a:t> or </a:t>
            </a:r>
            <a:r>
              <a:rPr sz="1800" spc="-10" dirty="0">
                <a:latin typeface="Arial"/>
                <a:cs typeface="Arial"/>
              </a:rPr>
              <a:t>choking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79064" y="2908299"/>
            <a:ext cx="4547870" cy="2026920"/>
          </a:xfrm>
          <a:custGeom>
            <a:avLst/>
            <a:gdLst/>
            <a:ahLst/>
            <a:cxnLst/>
            <a:rect l="l" t="t" r="r" b="b"/>
            <a:pathLst>
              <a:path w="4547870" h="2026920">
                <a:moveTo>
                  <a:pt x="716280" y="630936"/>
                </a:moveTo>
                <a:lnTo>
                  <a:pt x="714794" y="630936"/>
                </a:lnTo>
                <a:lnTo>
                  <a:pt x="701040" y="545592"/>
                </a:lnTo>
                <a:lnTo>
                  <a:pt x="701040" y="542544"/>
                </a:lnTo>
                <a:lnTo>
                  <a:pt x="691896" y="542544"/>
                </a:lnTo>
                <a:lnTo>
                  <a:pt x="691896" y="545592"/>
                </a:lnTo>
                <a:lnTo>
                  <a:pt x="704850" y="620776"/>
                </a:lnTo>
                <a:lnTo>
                  <a:pt x="371856" y="216408"/>
                </a:lnTo>
                <a:lnTo>
                  <a:pt x="362712" y="216408"/>
                </a:lnTo>
                <a:lnTo>
                  <a:pt x="362712" y="222504"/>
                </a:lnTo>
                <a:lnTo>
                  <a:pt x="693445" y="620572"/>
                </a:lnTo>
                <a:lnTo>
                  <a:pt x="630936" y="597408"/>
                </a:lnTo>
                <a:lnTo>
                  <a:pt x="627888" y="597408"/>
                </a:lnTo>
                <a:lnTo>
                  <a:pt x="621792" y="603504"/>
                </a:lnTo>
                <a:lnTo>
                  <a:pt x="624840" y="606552"/>
                </a:lnTo>
                <a:lnTo>
                  <a:pt x="706767" y="636600"/>
                </a:lnTo>
                <a:lnTo>
                  <a:pt x="707136" y="637032"/>
                </a:lnTo>
                <a:lnTo>
                  <a:pt x="707936" y="637032"/>
                </a:lnTo>
                <a:lnTo>
                  <a:pt x="716280" y="640080"/>
                </a:lnTo>
                <a:lnTo>
                  <a:pt x="715784" y="637032"/>
                </a:lnTo>
                <a:lnTo>
                  <a:pt x="715429" y="634834"/>
                </a:lnTo>
                <a:lnTo>
                  <a:pt x="716280" y="633984"/>
                </a:lnTo>
                <a:lnTo>
                  <a:pt x="716280" y="630936"/>
                </a:lnTo>
                <a:close/>
              </a:path>
              <a:path w="4547870" h="2026920">
                <a:moveTo>
                  <a:pt x="941832" y="1368552"/>
                </a:moveTo>
                <a:lnTo>
                  <a:pt x="935913" y="1368742"/>
                </a:lnTo>
                <a:lnTo>
                  <a:pt x="935736" y="1368552"/>
                </a:lnTo>
                <a:lnTo>
                  <a:pt x="929640" y="1368552"/>
                </a:lnTo>
                <a:lnTo>
                  <a:pt x="928992" y="1368958"/>
                </a:lnTo>
                <a:lnTo>
                  <a:pt x="844296" y="1371600"/>
                </a:lnTo>
                <a:lnTo>
                  <a:pt x="838200" y="1371600"/>
                </a:lnTo>
                <a:lnTo>
                  <a:pt x="838200" y="1374648"/>
                </a:lnTo>
                <a:lnTo>
                  <a:pt x="841248" y="1377708"/>
                </a:lnTo>
                <a:lnTo>
                  <a:pt x="841248" y="1380756"/>
                </a:lnTo>
                <a:lnTo>
                  <a:pt x="844296" y="1380756"/>
                </a:lnTo>
                <a:lnTo>
                  <a:pt x="913879" y="1378356"/>
                </a:lnTo>
                <a:lnTo>
                  <a:pt x="3048" y="1944624"/>
                </a:lnTo>
                <a:lnTo>
                  <a:pt x="0" y="1947672"/>
                </a:lnTo>
                <a:lnTo>
                  <a:pt x="3048" y="1950720"/>
                </a:lnTo>
                <a:lnTo>
                  <a:pt x="3048" y="1953768"/>
                </a:lnTo>
                <a:lnTo>
                  <a:pt x="6096" y="1953768"/>
                </a:lnTo>
                <a:lnTo>
                  <a:pt x="9144" y="1950720"/>
                </a:lnTo>
                <a:lnTo>
                  <a:pt x="921181" y="1386700"/>
                </a:lnTo>
                <a:lnTo>
                  <a:pt x="886968" y="1447800"/>
                </a:lnTo>
                <a:lnTo>
                  <a:pt x="886968" y="1453896"/>
                </a:lnTo>
                <a:lnTo>
                  <a:pt x="890016" y="1453896"/>
                </a:lnTo>
                <a:lnTo>
                  <a:pt x="890016" y="1456944"/>
                </a:lnTo>
                <a:lnTo>
                  <a:pt x="893064" y="1453896"/>
                </a:lnTo>
                <a:lnTo>
                  <a:pt x="896112" y="1453896"/>
                </a:lnTo>
                <a:lnTo>
                  <a:pt x="938314" y="1375117"/>
                </a:lnTo>
                <a:lnTo>
                  <a:pt x="938784" y="1374648"/>
                </a:lnTo>
                <a:lnTo>
                  <a:pt x="938784" y="1374254"/>
                </a:lnTo>
                <a:lnTo>
                  <a:pt x="941832" y="1368552"/>
                </a:lnTo>
                <a:close/>
              </a:path>
              <a:path w="4547870" h="2026920">
                <a:moveTo>
                  <a:pt x="2136648" y="2020824"/>
                </a:moveTo>
                <a:lnTo>
                  <a:pt x="2069071" y="1559623"/>
                </a:lnTo>
                <a:lnTo>
                  <a:pt x="2112264" y="1612392"/>
                </a:lnTo>
                <a:lnTo>
                  <a:pt x="2115312" y="1615440"/>
                </a:lnTo>
                <a:lnTo>
                  <a:pt x="2121408" y="1615440"/>
                </a:lnTo>
                <a:lnTo>
                  <a:pt x="2121408" y="1606296"/>
                </a:lnTo>
                <a:lnTo>
                  <a:pt x="2066544" y="1540471"/>
                </a:lnTo>
                <a:lnTo>
                  <a:pt x="2066544" y="1539240"/>
                </a:lnTo>
                <a:lnTo>
                  <a:pt x="2063496" y="1536192"/>
                </a:lnTo>
                <a:lnTo>
                  <a:pt x="2062988" y="1536192"/>
                </a:lnTo>
                <a:lnTo>
                  <a:pt x="2060448" y="1533144"/>
                </a:lnTo>
                <a:lnTo>
                  <a:pt x="2058289" y="1538351"/>
                </a:lnTo>
                <a:lnTo>
                  <a:pt x="2057400" y="1539240"/>
                </a:lnTo>
                <a:lnTo>
                  <a:pt x="2057400" y="1540484"/>
                </a:lnTo>
                <a:lnTo>
                  <a:pt x="2023872" y="1621536"/>
                </a:lnTo>
                <a:lnTo>
                  <a:pt x="2023872" y="1627632"/>
                </a:lnTo>
                <a:lnTo>
                  <a:pt x="2033016" y="1627632"/>
                </a:lnTo>
                <a:lnTo>
                  <a:pt x="2033016" y="1624584"/>
                </a:lnTo>
                <a:lnTo>
                  <a:pt x="2059736" y="1558988"/>
                </a:lnTo>
                <a:lnTo>
                  <a:pt x="2124456" y="2020824"/>
                </a:lnTo>
                <a:lnTo>
                  <a:pt x="2127504" y="2023872"/>
                </a:lnTo>
                <a:lnTo>
                  <a:pt x="2127504" y="2026920"/>
                </a:lnTo>
                <a:lnTo>
                  <a:pt x="2133600" y="2026920"/>
                </a:lnTo>
                <a:lnTo>
                  <a:pt x="2136648" y="2023872"/>
                </a:lnTo>
                <a:lnTo>
                  <a:pt x="2136648" y="2020824"/>
                </a:lnTo>
                <a:close/>
              </a:path>
              <a:path w="4547870" h="2026920">
                <a:moveTo>
                  <a:pt x="3971544" y="3048"/>
                </a:moveTo>
                <a:lnTo>
                  <a:pt x="3968496" y="0"/>
                </a:lnTo>
                <a:lnTo>
                  <a:pt x="3965448" y="0"/>
                </a:lnTo>
                <a:lnTo>
                  <a:pt x="3277133" y="550659"/>
                </a:lnTo>
                <a:lnTo>
                  <a:pt x="3304032" y="484632"/>
                </a:lnTo>
                <a:lnTo>
                  <a:pt x="3304032" y="481584"/>
                </a:lnTo>
                <a:lnTo>
                  <a:pt x="3300984" y="478536"/>
                </a:lnTo>
                <a:lnTo>
                  <a:pt x="3294888" y="478536"/>
                </a:lnTo>
                <a:lnTo>
                  <a:pt x="3294888" y="481584"/>
                </a:lnTo>
                <a:lnTo>
                  <a:pt x="3258312" y="569976"/>
                </a:lnTo>
                <a:lnTo>
                  <a:pt x="3263722" y="569302"/>
                </a:lnTo>
                <a:lnTo>
                  <a:pt x="3264408" y="569976"/>
                </a:lnTo>
                <a:lnTo>
                  <a:pt x="3270504" y="569976"/>
                </a:lnTo>
                <a:lnTo>
                  <a:pt x="3272752" y="568172"/>
                </a:lnTo>
                <a:lnTo>
                  <a:pt x="3355835" y="557784"/>
                </a:lnTo>
                <a:lnTo>
                  <a:pt x="3358883" y="554736"/>
                </a:lnTo>
                <a:lnTo>
                  <a:pt x="3358883" y="548640"/>
                </a:lnTo>
                <a:lnTo>
                  <a:pt x="3352800" y="548640"/>
                </a:lnTo>
                <a:lnTo>
                  <a:pt x="3285579" y="557911"/>
                </a:lnTo>
                <a:lnTo>
                  <a:pt x="3971544" y="9144"/>
                </a:lnTo>
                <a:lnTo>
                  <a:pt x="3971544" y="3048"/>
                </a:lnTo>
                <a:close/>
              </a:path>
              <a:path w="4547870" h="2026920">
                <a:moveTo>
                  <a:pt x="4547616" y="1801368"/>
                </a:moveTo>
                <a:lnTo>
                  <a:pt x="3576294" y="1174813"/>
                </a:lnTo>
                <a:lnTo>
                  <a:pt x="3645408" y="1179576"/>
                </a:lnTo>
                <a:lnTo>
                  <a:pt x="3648456" y="1179576"/>
                </a:lnTo>
                <a:lnTo>
                  <a:pt x="3648456" y="1170432"/>
                </a:lnTo>
                <a:lnTo>
                  <a:pt x="3645408" y="1167384"/>
                </a:lnTo>
                <a:lnTo>
                  <a:pt x="3560673" y="1164742"/>
                </a:lnTo>
                <a:lnTo>
                  <a:pt x="3560064" y="1164336"/>
                </a:lnTo>
                <a:lnTo>
                  <a:pt x="3553968" y="1164336"/>
                </a:lnTo>
                <a:lnTo>
                  <a:pt x="3553968" y="1164526"/>
                </a:lnTo>
                <a:lnTo>
                  <a:pt x="3547872" y="1164336"/>
                </a:lnTo>
                <a:lnTo>
                  <a:pt x="3551059" y="1170292"/>
                </a:lnTo>
                <a:lnTo>
                  <a:pt x="3550920" y="1170432"/>
                </a:lnTo>
                <a:lnTo>
                  <a:pt x="3550920" y="1173480"/>
                </a:lnTo>
                <a:lnTo>
                  <a:pt x="3552761" y="1173480"/>
                </a:lnTo>
                <a:lnTo>
                  <a:pt x="3593592" y="1249680"/>
                </a:lnTo>
                <a:lnTo>
                  <a:pt x="3593592" y="1252728"/>
                </a:lnTo>
                <a:lnTo>
                  <a:pt x="3602736" y="1252728"/>
                </a:lnTo>
                <a:lnTo>
                  <a:pt x="3602736" y="1249680"/>
                </a:lnTo>
                <a:lnTo>
                  <a:pt x="3599688" y="1246632"/>
                </a:lnTo>
                <a:lnTo>
                  <a:pt x="3567455" y="1182192"/>
                </a:lnTo>
                <a:lnTo>
                  <a:pt x="4541520" y="1810512"/>
                </a:lnTo>
                <a:lnTo>
                  <a:pt x="4547616" y="1810512"/>
                </a:lnTo>
                <a:lnTo>
                  <a:pt x="4547616" y="180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296" y="639884"/>
            <a:ext cx="8242807" cy="122854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664335" marR="5080" indent="-104139">
              <a:lnSpc>
                <a:spcPct val="100000"/>
              </a:lnSpc>
              <a:spcBef>
                <a:spcPts val="100"/>
              </a:spcBef>
            </a:pPr>
            <a:r>
              <a:rPr sz="3200" b="1" dirty="0"/>
              <a:t>Causes</a:t>
            </a:r>
            <a:r>
              <a:rPr sz="3200" b="1" spc="-35" dirty="0"/>
              <a:t> </a:t>
            </a:r>
            <a:r>
              <a:rPr sz="3200" b="1" dirty="0"/>
              <a:t>of</a:t>
            </a:r>
            <a:r>
              <a:rPr sz="3200" b="1" spc="-25" dirty="0"/>
              <a:t> </a:t>
            </a:r>
            <a:r>
              <a:rPr sz="3200" b="1" dirty="0"/>
              <a:t>swallowing</a:t>
            </a:r>
            <a:r>
              <a:rPr sz="3200" b="1" spc="-40" dirty="0"/>
              <a:t> </a:t>
            </a:r>
            <a:r>
              <a:rPr sz="3200" b="1" spc="-25" dirty="0"/>
              <a:t>and </a:t>
            </a:r>
            <a:r>
              <a:rPr sz="3200" b="1" dirty="0"/>
              <a:t>communication</a:t>
            </a:r>
            <a:r>
              <a:rPr sz="3200" b="1" spc="-40" dirty="0"/>
              <a:t> </a:t>
            </a:r>
            <a:r>
              <a:rPr sz="3200" b="1" spc="-10" dirty="0"/>
              <a:t>problems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6138671" y="4423155"/>
            <a:ext cx="2158365" cy="1264920"/>
          </a:xfrm>
          <a:prstGeom prst="rect">
            <a:avLst/>
          </a:prstGeom>
          <a:solidFill>
            <a:srgbClr val="CCFFCC"/>
          </a:solidFill>
          <a:ln w="9142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39700" marR="132080" algn="ctr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(Difficulty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getting </a:t>
            </a:r>
            <a:r>
              <a:rPr sz="1800" b="1" dirty="0">
                <a:latin typeface="Arial"/>
                <a:cs typeface="Arial"/>
              </a:rPr>
              <a:t>started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/slow </a:t>
            </a:r>
            <a:r>
              <a:rPr sz="1800" b="1" spc="-10" dirty="0">
                <a:latin typeface="Arial"/>
                <a:cs typeface="Arial"/>
              </a:rPr>
              <a:t>movement)</a:t>
            </a:r>
            <a:endParaRPr sz="18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  <a:spcBef>
                <a:spcPts val="400"/>
              </a:spcBef>
            </a:pPr>
            <a:r>
              <a:rPr sz="1400" b="1" spc="-10" dirty="0">
                <a:latin typeface="Arial"/>
                <a:cs typeface="Arial"/>
              </a:rPr>
              <a:t>Bradykinesia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928" y="2551683"/>
            <a:ext cx="2161540" cy="1259205"/>
          </a:xfrm>
          <a:prstGeom prst="rect">
            <a:avLst/>
          </a:prstGeom>
          <a:solidFill>
            <a:srgbClr val="CCFFCC"/>
          </a:solidFill>
          <a:ln w="9142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98780" marR="393065" indent="-3175" algn="ctr">
              <a:lnSpc>
                <a:spcPct val="100600"/>
              </a:lnSpc>
              <a:spcBef>
                <a:spcPts val="395"/>
              </a:spcBef>
            </a:pPr>
            <a:r>
              <a:rPr sz="1800" b="1" spc="-10" dirty="0">
                <a:latin typeface="Arial"/>
                <a:cs typeface="Arial"/>
              </a:rPr>
              <a:t>Reduced </a:t>
            </a:r>
            <a:r>
              <a:rPr sz="1800" b="1" dirty="0">
                <a:latin typeface="Arial"/>
                <a:cs typeface="Arial"/>
              </a:rPr>
              <a:t>amplitude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movement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05"/>
              </a:spcBef>
            </a:pPr>
            <a:r>
              <a:rPr sz="1400" b="1" spc="-10" dirty="0">
                <a:latin typeface="Arial"/>
                <a:cs typeface="Arial"/>
              </a:rPr>
              <a:t>Hypokinesia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9760" y="4353052"/>
            <a:ext cx="2158365" cy="1259205"/>
          </a:xfrm>
          <a:prstGeom prst="rect">
            <a:avLst/>
          </a:prstGeom>
          <a:solidFill>
            <a:srgbClr val="CCFFCC"/>
          </a:solidFill>
          <a:ln w="9142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563245" marR="487045" indent="-704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Perceptual problems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9760" y="2481579"/>
            <a:ext cx="2158365" cy="1311065"/>
          </a:xfrm>
          <a:prstGeom prst="rect">
            <a:avLst/>
          </a:prstGeom>
          <a:solidFill>
            <a:srgbClr val="CCFFCC"/>
          </a:solidFill>
          <a:ln w="9142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6985" algn="ctr">
              <a:lnSpc>
                <a:spcPts val="2145"/>
              </a:lnSpc>
            </a:pPr>
            <a:r>
              <a:rPr sz="1800" b="1" spc="-10" dirty="0">
                <a:latin typeface="Arial"/>
                <a:cs typeface="Arial"/>
              </a:rPr>
              <a:t>Rigidity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ts val="1664"/>
              </a:lnSpc>
            </a:pPr>
            <a:r>
              <a:rPr sz="1400" b="1" dirty="0">
                <a:latin typeface="Arial"/>
                <a:cs typeface="Arial"/>
              </a:rPr>
              <a:t>(muscle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stiffness)</a:t>
            </a:r>
            <a:endParaRPr lang="en-GB" sz="1400" b="1" spc="-10" dirty="0">
              <a:latin typeface="Arial"/>
              <a:cs typeface="Arial"/>
            </a:endParaRPr>
          </a:p>
          <a:p>
            <a:pPr marL="3810" algn="ctr">
              <a:lnSpc>
                <a:spcPts val="1664"/>
              </a:lnSpc>
            </a:pPr>
            <a:endParaRPr lang="en-GB" sz="1400" b="1" spc="-10" dirty="0">
              <a:latin typeface="Arial"/>
              <a:cs typeface="Arial"/>
            </a:endParaRPr>
          </a:p>
          <a:p>
            <a:pPr marL="3810" algn="ctr">
              <a:lnSpc>
                <a:spcPts val="1664"/>
              </a:lnSpc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993349"/>
          </a:xfrm>
          <a:prstGeom prst="rect">
            <a:avLst/>
          </a:prstGeom>
        </p:spPr>
        <p:txBody>
          <a:bodyPr vert="horz" wrap="square" lIns="0" tIns="496062" rIns="0" bIns="0" rtlCol="0">
            <a:spAutoFit/>
          </a:bodyPr>
          <a:lstStyle/>
          <a:p>
            <a:pPr marL="3060065">
              <a:lnSpc>
                <a:spcPct val="100000"/>
              </a:lnSpc>
              <a:spcBef>
                <a:spcPts val="90"/>
              </a:spcBef>
            </a:pPr>
            <a:r>
              <a:rPr sz="3200" b="1" spc="-10" dirty="0"/>
              <a:t>Impact</a:t>
            </a:r>
            <a:endParaRPr sz="3200" b="1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1" spc="-10" dirty="0"/>
              <a:t>Communication</a:t>
            </a:r>
          </a:p>
          <a:p>
            <a:pPr marL="356870" marR="5080" indent="-344805">
              <a:lnSpc>
                <a:spcPct val="100400"/>
              </a:lnSpc>
              <a:spcBef>
                <a:spcPts val="65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Reduced</a:t>
            </a:r>
            <a:r>
              <a:rPr spc="-15" dirty="0"/>
              <a:t> </a:t>
            </a:r>
            <a:r>
              <a:rPr spc="-10" dirty="0"/>
              <a:t>participation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social and</a:t>
            </a:r>
            <a:r>
              <a:rPr spc="-25" dirty="0"/>
              <a:t> </a:t>
            </a:r>
            <a:r>
              <a:rPr spc="-20" dirty="0"/>
              <a:t>work </a:t>
            </a:r>
            <a:r>
              <a:rPr spc="-10" dirty="0"/>
              <a:t>situation</a:t>
            </a:r>
          </a:p>
          <a:p>
            <a:pPr marL="356870" marR="104775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Reduced</a:t>
            </a:r>
            <a:r>
              <a:rPr spc="-15" dirty="0"/>
              <a:t> </a:t>
            </a:r>
            <a:r>
              <a:rPr spc="-10" dirty="0"/>
              <a:t>expectation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family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spc="-10" dirty="0"/>
              <a:t>friends</a:t>
            </a:r>
          </a:p>
          <a:p>
            <a:pPr marL="356870" marR="358775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Further</a:t>
            </a:r>
            <a:r>
              <a:rPr spc="-20" dirty="0"/>
              <a:t> </a:t>
            </a:r>
            <a:r>
              <a:rPr dirty="0"/>
              <a:t>reduction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spc="-10" dirty="0"/>
              <a:t>participation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1" spc="-10" dirty="0"/>
              <a:t>Swallowing</a:t>
            </a: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pc="-10" dirty="0"/>
              <a:t>Aspiration</a:t>
            </a:r>
          </a:p>
          <a:p>
            <a:pPr marL="356870" marR="4635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Recurrent</a:t>
            </a:r>
            <a:r>
              <a:rPr spc="-35" dirty="0"/>
              <a:t> </a:t>
            </a:r>
            <a:r>
              <a:rPr spc="-20" dirty="0"/>
              <a:t>chest </a:t>
            </a:r>
            <a:r>
              <a:rPr spc="-10" dirty="0"/>
              <a:t>infection</a:t>
            </a: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Weight</a:t>
            </a:r>
            <a:r>
              <a:rPr spc="-10" dirty="0"/>
              <a:t> </a:t>
            </a:r>
            <a:r>
              <a:rPr spc="-20" dirty="0"/>
              <a:t>loss</a:t>
            </a: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Problems</a:t>
            </a:r>
            <a:r>
              <a:rPr spc="-15" dirty="0"/>
              <a:t> </a:t>
            </a:r>
            <a:r>
              <a:rPr spc="-10" dirty="0"/>
              <a:t>taking medication</a:t>
            </a:r>
          </a:p>
          <a:p>
            <a:pPr marL="356870" marR="12446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Reduced</a:t>
            </a:r>
            <a:r>
              <a:rPr spc="-15" dirty="0"/>
              <a:t> </a:t>
            </a:r>
            <a:r>
              <a:rPr spc="-10" dirty="0"/>
              <a:t>social participation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1088760"/>
          </a:xfrm>
          <a:prstGeom prst="rect">
            <a:avLst/>
          </a:prstGeom>
        </p:spPr>
        <p:txBody>
          <a:bodyPr vert="horz" wrap="square" lIns="0" tIns="59055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Speech</a:t>
            </a:r>
            <a:r>
              <a:rPr sz="3200" b="1" spc="-140" dirty="0"/>
              <a:t> </a:t>
            </a:r>
            <a:r>
              <a:rPr sz="3200" b="1" dirty="0"/>
              <a:t>and</a:t>
            </a:r>
            <a:r>
              <a:rPr sz="3200" b="1" spc="-140" dirty="0"/>
              <a:t> </a:t>
            </a:r>
            <a:r>
              <a:rPr sz="3200" b="1" dirty="0"/>
              <a:t>Language</a:t>
            </a:r>
            <a:r>
              <a:rPr sz="3200" b="1" spc="-135" dirty="0"/>
              <a:t> </a:t>
            </a:r>
            <a:r>
              <a:rPr sz="3200" b="1" dirty="0"/>
              <a:t>Therapist</a:t>
            </a:r>
            <a:r>
              <a:rPr sz="3200" b="1" spc="-155" dirty="0"/>
              <a:t> </a:t>
            </a:r>
            <a:r>
              <a:rPr sz="3200" b="1" spc="-20" dirty="0"/>
              <a:t>Role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310132" y="1969007"/>
            <a:ext cx="7934959" cy="39145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Assessment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communication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swallow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advise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partership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client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Intervention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rehabilitate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maintain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function</a:t>
            </a:r>
            <a:endParaRPr sz="28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Aft>
                <a:spcPts val="1200"/>
              </a:spcAft>
            </a:pPr>
            <a:r>
              <a:rPr lang="en-GB" sz="2800" i="1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e.g.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Lee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Silverman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Voice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Training</a:t>
            </a:r>
            <a:r>
              <a:rPr lang="en-GB" sz="2800" i="1" spc="-10" dirty="0">
                <a:latin typeface="Arial"/>
                <a:cs typeface="Arial"/>
              </a:rPr>
              <a:t>?)</a:t>
            </a:r>
            <a:endParaRPr sz="2800" i="1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spcAft>
                <a:spcPts val="1200"/>
              </a:spcAft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Education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self</a:t>
            </a:r>
            <a:r>
              <a:rPr sz="2800" spc="-10" dirty="0">
                <a:latin typeface="Arial"/>
                <a:cs typeface="Arial"/>
              </a:rPr>
              <a:t> management</a:t>
            </a:r>
            <a:endParaRPr sz="2800" dirty="0">
              <a:latin typeface="Arial"/>
              <a:cs typeface="Arial"/>
            </a:endParaRPr>
          </a:p>
          <a:p>
            <a:pPr marL="356870" marR="196850" indent="-344805">
              <a:lnSpc>
                <a:spcPct val="100000"/>
              </a:lnSpc>
              <a:spcBef>
                <a:spcPts val="670"/>
              </a:spcBef>
              <a:spcAft>
                <a:spcPts val="1200"/>
              </a:spcAft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Intervention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provided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both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group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individual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setting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354" y="545187"/>
            <a:ext cx="582218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Previous</a:t>
            </a:r>
            <a:r>
              <a:rPr sz="3200" b="1" spc="-125" dirty="0"/>
              <a:t> </a:t>
            </a:r>
            <a:r>
              <a:rPr sz="3200" b="1" dirty="0"/>
              <a:t>Service</a:t>
            </a:r>
            <a:r>
              <a:rPr sz="3200" b="1" spc="-150" dirty="0"/>
              <a:t> </a:t>
            </a:r>
            <a:r>
              <a:rPr sz="3200" b="1" spc="-20" dirty="0"/>
              <a:t>Model</a:t>
            </a:r>
            <a:endParaRPr sz="32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2610421" y="1419161"/>
            <a:ext cx="982344" cy="570865"/>
            <a:chOff x="2610421" y="1419161"/>
            <a:chExt cx="982344" cy="570865"/>
          </a:xfrm>
        </p:grpSpPr>
        <p:sp>
          <p:nvSpPr>
            <p:cNvPr id="4" name="object 4"/>
            <p:cNvSpPr/>
            <p:nvPr/>
          </p:nvSpPr>
          <p:spPr>
            <a:xfrm>
              <a:off x="2615183" y="1423924"/>
              <a:ext cx="972819" cy="561340"/>
            </a:xfrm>
            <a:custGeom>
              <a:avLst/>
              <a:gdLst/>
              <a:ahLst/>
              <a:cxnLst/>
              <a:rect l="l" t="t" r="r" b="b"/>
              <a:pathLst>
                <a:path w="972820" h="561339">
                  <a:moveTo>
                    <a:pt x="902207" y="0"/>
                  </a:moveTo>
                  <a:lnTo>
                    <a:pt x="70104" y="0"/>
                  </a:lnTo>
                  <a:lnTo>
                    <a:pt x="42433" y="5381"/>
                  </a:lnTo>
                  <a:lnTo>
                    <a:pt x="20193" y="20192"/>
                  </a:lnTo>
                  <a:lnTo>
                    <a:pt x="5381" y="42433"/>
                  </a:lnTo>
                  <a:lnTo>
                    <a:pt x="0" y="70103"/>
                  </a:lnTo>
                  <a:lnTo>
                    <a:pt x="0" y="490727"/>
                  </a:lnTo>
                  <a:lnTo>
                    <a:pt x="5381" y="518398"/>
                  </a:lnTo>
                  <a:lnTo>
                    <a:pt x="20193" y="540638"/>
                  </a:lnTo>
                  <a:lnTo>
                    <a:pt x="42433" y="555450"/>
                  </a:lnTo>
                  <a:lnTo>
                    <a:pt x="70104" y="560831"/>
                  </a:lnTo>
                  <a:lnTo>
                    <a:pt x="902207" y="560831"/>
                  </a:lnTo>
                  <a:lnTo>
                    <a:pt x="929878" y="555450"/>
                  </a:lnTo>
                  <a:lnTo>
                    <a:pt x="952119" y="540638"/>
                  </a:lnTo>
                  <a:lnTo>
                    <a:pt x="966930" y="518398"/>
                  </a:lnTo>
                  <a:lnTo>
                    <a:pt x="972312" y="490727"/>
                  </a:lnTo>
                  <a:lnTo>
                    <a:pt x="972312" y="70103"/>
                  </a:lnTo>
                  <a:lnTo>
                    <a:pt x="966930" y="42433"/>
                  </a:lnTo>
                  <a:lnTo>
                    <a:pt x="952119" y="20193"/>
                  </a:lnTo>
                  <a:lnTo>
                    <a:pt x="929878" y="5381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5183" y="1423924"/>
              <a:ext cx="972819" cy="561340"/>
            </a:xfrm>
            <a:custGeom>
              <a:avLst/>
              <a:gdLst/>
              <a:ahLst/>
              <a:cxnLst/>
              <a:rect l="l" t="t" r="r" b="b"/>
              <a:pathLst>
                <a:path w="972820" h="561339">
                  <a:moveTo>
                    <a:pt x="70104" y="0"/>
                  </a:moveTo>
                  <a:lnTo>
                    <a:pt x="42433" y="5381"/>
                  </a:lnTo>
                  <a:lnTo>
                    <a:pt x="20193" y="20192"/>
                  </a:lnTo>
                  <a:lnTo>
                    <a:pt x="5381" y="42433"/>
                  </a:lnTo>
                  <a:lnTo>
                    <a:pt x="0" y="70103"/>
                  </a:lnTo>
                  <a:lnTo>
                    <a:pt x="0" y="490727"/>
                  </a:lnTo>
                  <a:lnTo>
                    <a:pt x="5381" y="518398"/>
                  </a:lnTo>
                  <a:lnTo>
                    <a:pt x="20193" y="540638"/>
                  </a:lnTo>
                  <a:lnTo>
                    <a:pt x="42433" y="555450"/>
                  </a:lnTo>
                  <a:lnTo>
                    <a:pt x="70104" y="560831"/>
                  </a:lnTo>
                  <a:lnTo>
                    <a:pt x="902207" y="560831"/>
                  </a:lnTo>
                  <a:lnTo>
                    <a:pt x="929878" y="555450"/>
                  </a:lnTo>
                  <a:lnTo>
                    <a:pt x="952119" y="540638"/>
                  </a:lnTo>
                  <a:lnTo>
                    <a:pt x="966930" y="518398"/>
                  </a:lnTo>
                  <a:lnTo>
                    <a:pt x="972312" y="490727"/>
                  </a:lnTo>
                  <a:lnTo>
                    <a:pt x="972312" y="70103"/>
                  </a:lnTo>
                  <a:lnTo>
                    <a:pt x="966930" y="42433"/>
                  </a:lnTo>
                  <a:lnTo>
                    <a:pt x="952119" y="20193"/>
                  </a:lnTo>
                  <a:lnTo>
                    <a:pt x="929878" y="5381"/>
                  </a:lnTo>
                  <a:lnTo>
                    <a:pt x="902207" y="0"/>
                  </a:lnTo>
                  <a:lnTo>
                    <a:pt x="7010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6220" y="1472183"/>
            <a:ext cx="6534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Referral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4883" y="1685544"/>
            <a:ext cx="6940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received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0005" y="2684081"/>
            <a:ext cx="1543050" cy="342265"/>
            <a:chOff x="2330005" y="2684081"/>
            <a:chExt cx="1543050" cy="342265"/>
          </a:xfrm>
        </p:grpSpPr>
        <p:sp>
          <p:nvSpPr>
            <p:cNvPr id="9" name="object 9"/>
            <p:cNvSpPr/>
            <p:nvPr/>
          </p:nvSpPr>
          <p:spPr>
            <a:xfrm>
              <a:off x="2334767" y="2688844"/>
              <a:ext cx="1533525" cy="332740"/>
            </a:xfrm>
            <a:custGeom>
              <a:avLst/>
              <a:gdLst/>
              <a:ahLst/>
              <a:cxnLst/>
              <a:rect l="l" t="t" r="r" b="b"/>
              <a:pathLst>
                <a:path w="1533525" h="332739">
                  <a:moveTo>
                    <a:pt x="1490471" y="0"/>
                  </a:moveTo>
                  <a:lnTo>
                    <a:pt x="42671" y="0"/>
                  </a:lnTo>
                  <a:lnTo>
                    <a:pt x="27003" y="3238"/>
                  </a:lnTo>
                  <a:lnTo>
                    <a:pt x="13335" y="12191"/>
                  </a:lnTo>
                  <a:lnTo>
                    <a:pt x="3667" y="25717"/>
                  </a:lnTo>
                  <a:lnTo>
                    <a:pt x="0" y="42671"/>
                  </a:lnTo>
                  <a:lnTo>
                    <a:pt x="0" y="289559"/>
                  </a:lnTo>
                  <a:lnTo>
                    <a:pt x="3667" y="306514"/>
                  </a:lnTo>
                  <a:lnTo>
                    <a:pt x="13334" y="320039"/>
                  </a:lnTo>
                  <a:lnTo>
                    <a:pt x="27003" y="328993"/>
                  </a:lnTo>
                  <a:lnTo>
                    <a:pt x="42671" y="332231"/>
                  </a:lnTo>
                  <a:lnTo>
                    <a:pt x="1490471" y="332231"/>
                  </a:lnTo>
                  <a:lnTo>
                    <a:pt x="1507426" y="328993"/>
                  </a:lnTo>
                  <a:lnTo>
                    <a:pt x="1520952" y="320039"/>
                  </a:lnTo>
                  <a:lnTo>
                    <a:pt x="1529905" y="306514"/>
                  </a:lnTo>
                  <a:lnTo>
                    <a:pt x="1533144" y="289559"/>
                  </a:lnTo>
                  <a:lnTo>
                    <a:pt x="1533144" y="42671"/>
                  </a:lnTo>
                  <a:lnTo>
                    <a:pt x="1529905" y="25717"/>
                  </a:lnTo>
                  <a:lnTo>
                    <a:pt x="1520952" y="12191"/>
                  </a:lnTo>
                  <a:lnTo>
                    <a:pt x="1507426" y="3238"/>
                  </a:lnTo>
                  <a:lnTo>
                    <a:pt x="149047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4767" y="2688844"/>
              <a:ext cx="1533525" cy="332740"/>
            </a:xfrm>
            <a:custGeom>
              <a:avLst/>
              <a:gdLst/>
              <a:ahLst/>
              <a:cxnLst/>
              <a:rect l="l" t="t" r="r" b="b"/>
              <a:pathLst>
                <a:path w="1533525" h="332739">
                  <a:moveTo>
                    <a:pt x="42671" y="0"/>
                  </a:moveTo>
                  <a:lnTo>
                    <a:pt x="27003" y="3238"/>
                  </a:lnTo>
                  <a:lnTo>
                    <a:pt x="13335" y="12191"/>
                  </a:lnTo>
                  <a:lnTo>
                    <a:pt x="3667" y="25717"/>
                  </a:lnTo>
                  <a:lnTo>
                    <a:pt x="0" y="42671"/>
                  </a:lnTo>
                  <a:lnTo>
                    <a:pt x="0" y="289559"/>
                  </a:lnTo>
                  <a:lnTo>
                    <a:pt x="3667" y="306514"/>
                  </a:lnTo>
                  <a:lnTo>
                    <a:pt x="13334" y="320039"/>
                  </a:lnTo>
                  <a:lnTo>
                    <a:pt x="27003" y="328993"/>
                  </a:lnTo>
                  <a:lnTo>
                    <a:pt x="42671" y="332231"/>
                  </a:lnTo>
                  <a:lnTo>
                    <a:pt x="1490471" y="332231"/>
                  </a:lnTo>
                  <a:lnTo>
                    <a:pt x="1507426" y="328993"/>
                  </a:lnTo>
                  <a:lnTo>
                    <a:pt x="1520952" y="320039"/>
                  </a:lnTo>
                  <a:lnTo>
                    <a:pt x="1529905" y="306514"/>
                  </a:lnTo>
                  <a:lnTo>
                    <a:pt x="1533144" y="289559"/>
                  </a:lnTo>
                  <a:lnTo>
                    <a:pt x="1533144" y="42671"/>
                  </a:lnTo>
                  <a:lnTo>
                    <a:pt x="1529905" y="25717"/>
                  </a:lnTo>
                  <a:lnTo>
                    <a:pt x="1520952" y="12191"/>
                  </a:lnTo>
                  <a:lnTo>
                    <a:pt x="1507426" y="3238"/>
                  </a:lnTo>
                  <a:lnTo>
                    <a:pt x="1490471" y="0"/>
                  </a:lnTo>
                  <a:lnTo>
                    <a:pt x="42671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28748" y="2731007"/>
            <a:ext cx="1343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SLT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56525" y="3494849"/>
            <a:ext cx="1045844" cy="1024890"/>
            <a:chOff x="1156525" y="3494849"/>
            <a:chExt cx="1045844" cy="1024890"/>
          </a:xfrm>
        </p:grpSpPr>
        <p:sp>
          <p:nvSpPr>
            <p:cNvPr id="13" name="object 13"/>
            <p:cNvSpPr/>
            <p:nvPr/>
          </p:nvSpPr>
          <p:spPr>
            <a:xfrm>
              <a:off x="1161288" y="3499611"/>
              <a:ext cx="1036319" cy="1015365"/>
            </a:xfrm>
            <a:custGeom>
              <a:avLst/>
              <a:gdLst/>
              <a:ahLst/>
              <a:cxnLst/>
              <a:rect l="l" t="t" r="r" b="b"/>
              <a:pathLst>
                <a:path w="1036319" h="1015364">
                  <a:moveTo>
                    <a:pt x="911351" y="0"/>
                  </a:moveTo>
                  <a:lnTo>
                    <a:pt x="128015" y="0"/>
                  </a:lnTo>
                  <a:lnTo>
                    <a:pt x="78438" y="10144"/>
                  </a:lnTo>
                  <a:lnTo>
                    <a:pt x="37718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890015"/>
                  </a:lnTo>
                  <a:lnTo>
                    <a:pt x="10144" y="939117"/>
                  </a:lnTo>
                  <a:lnTo>
                    <a:pt x="37718" y="978788"/>
                  </a:lnTo>
                  <a:lnTo>
                    <a:pt x="78438" y="1005316"/>
                  </a:lnTo>
                  <a:lnTo>
                    <a:pt x="128015" y="1014983"/>
                  </a:lnTo>
                  <a:lnTo>
                    <a:pt x="911351" y="1014983"/>
                  </a:lnTo>
                  <a:lnTo>
                    <a:pt x="960453" y="1005316"/>
                  </a:lnTo>
                  <a:lnTo>
                    <a:pt x="1000125" y="978788"/>
                  </a:lnTo>
                  <a:lnTo>
                    <a:pt x="1026652" y="939117"/>
                  </a:lnTo>
                  <a:lnTo>
                    <a:pt x="1036319" y="890015"/>
                  </a:lnTo>
                  <a:lnTo>
                    <a:pt x="1036319" y="128015"/>
                  </a:lnTo>
                  <a:lnTo>
                    <a:pt x="1026652" y="78438"/>
                  </a:lnTo>
                  <a:lnTo>
                    <a:pt x="1000125" y="37718"/>
                  </a:lnTo>
                  <a:lnTo>
                    <a:pt x="960453" y="10144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1288" y="3499611"/>
              <a:ext cx="1036319" cy="1015365"/>
            </a:xfrm>
            <a:custGeom>
              <a:avLst/>
              <a:gdLst/>
              <a:ahLst/>
              <a:cxnLst/>
              <a:rect l="l" t="t" r="r" b="b"/>
              <a:pathLst>
                <a:path w="1036319" h="1015364">
                  <a:moveTo>
                    <a:pt x="128015" y="0"/>
                  </a:moveTo>
                  <a:lnTo>
                    <a:pt x="78438" y="10144"/>
                  </a:lnTo>
                  <a:lnTo>
                    <a:pt x="37718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890015"/>
                  </a:lnTo>
                  <a:lnTo>
                    <a:pt x="10144" y="939117"/>
                  </a:lnTo>
                  <a:lnTo>
                    <a:pt x="37718" y="978788"/>
                  </a:lnTo>
                  <a:lnTo>
                    <a:pt x="78438" y="1005316"/>
                  </a:lnTo>
                  <a:lnTo>
                    <a:pt x="128015" y="1014983"/>
                  </a:lnTo>
                  <a:lnTo>
                    <a:pt x="911351" y="1014983"/>
                  </a:lnTo>
                  <a:lnTo>
                    <a:pt x="960453" y="1005316"/>
                  </a:lnTo>
                  <a:lnTo>
                    <a:pt x="1000125" y="978788"/>
                  </a:lnTo>
                  <a:lnTo>
                    <a:pt x="1026652" y="939117"/>
                  </a:lnTo>
                  <a:lnTo>
                    <a:pt x="1036319" y="890015"/>
                  </a:lnTo>
                  <a:lnTo>
                    <a:pt x="1036319" y="128015"/>
                  </a:lnTo>
                  <a:lnTo>
                    <a:pt x="1026652" y="78438"/>
                  </a:lnTo>
                  <a:lnTo>
                    <a:pt x="1000125" y="37718"/>
                  </a:lnTo>
                  <a:lnTo>
                    <a:pt x="960453" y="10144"/>
                  </a:lnTo>
                  <a:lnTo>
                    <a:pt x="911351" y="0"/>
                  </a:lnTo>
                  <a:lnTo>
                    <a:pt x="128015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22324" y="3563111"/>
            <a:ext cx="71437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Arial"/>
                <a:cs typeface="Arial"/>
              </a:rPr>
              <a:t>4-</a:t>
            </a:r>
            <a:r>
              <a:rPr sz="1400" spc="-5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weekly sessions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home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21061" y="3982529"/>
            <a:ext cx="664845" cy="342265"/>
            <a:chOff x="3921061" y="3982529"/>
            <a:chExt cx="664845" cy="342265"/>
          </a:xfrm>
        </p:grpSpPr>
        <p:sp>
          <p:nvSpPr>
            <p:cNvPr id="17" name="object 17"/>
            <p:cNvSpPr/>
            <p:nvPr/>
          </p:nvSpPr>
          <p:spPr>
            <a:xfrm>
              <a:off x="3925823" y="3987291"/>
              <a:ext cx="655320" cy="332740"/>
            </a:xfrm>
            <a:custGeom>
              <a:avLst/>
              <a:gdLst/>
              <a:ahLst/>
              <a:cxnLst/>
              <a:rect l="l" t="t" r="r" b="b"/>
              <a:pathLst>
                <a:path w="655320" h="332739">
                  <a:moveTo>
                    <a:pt x="612648" y="0"/>
                  </a:moveTo>
                  <a:lnTo>
                    <a:pt x="39624" y="0"/>
                  </a:lnTo>
                  <a:lnTo>
                    <a:pt x="24431" y="3238"/>
                  </a:lnTo>
                  <a:lnTo>
                    <a:pt x="11811" y="12191"/>
                  </a:lnTo>
                  <a:lnTo>
                    <a:pt x="3190" y="25717"/>
                  </a:lnTo>
                  <a:lnTo>
                    <a:pt x="0" y="42672"/>
                  </a:lnTo>
                  <a:lnTo>
                    <a:pt x="0" y="289560"/>
                  </a:lnTo>
                  <a:lnTo>
                    <a:pt x="3190" y="306514"/>
                  </a:lnTo>
                  <a:lnTo>
                    <a:pt x="11811" y="320040"/>
                  </a:lnTo>
                  <a:lnTo>
                    <a:pt x="24431" y="328993"/>
                  </a:lnTo>
                  <a:lnTo>
                    <a:pt x="39624" y="332232"/>
                  </a:lnTo>
                  <a:lnTo>
                    <a:pt x="612648" y="332232"/>
                  </a:lnTo>
                  <a:lnTo>
                    <a:pt x="629602" y="328993"/>
                  </a:lnTo>
                  <a:lnTo>
                    <a:pt x="643127" y="320040"/>
                  </a:lnTo>
                  <a:lnTo>
                    <a:pt x="652081" y="306514"/>
                  </a:lnTo>
                  <a:lnTo>
                    <a:pt x="655320" y="289560"/>
                  </a:lnTo>
                  <a:lnTo>
                    <a:pt x="655320" y="42672"/>
                  </a:lnTo>
                  <a:lnTo>
                    <a:pt x="652081" y="25717"/>
                  </a:lnTo>
                  <a:lnTo>
                    <a:pt x="643127" y="12191"/>
                  </a:lnTo>
                  <a:lnTo>
                    <a:pt x="629602" y="3238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5823" y="3987291"/>
              <a:ext cx="655320" cy="332740"/>
            </a:xfrm>
            <a:custGeom>
              <a:avLst/>
              <a:gdLst/>
              <a:ahLst/>
              <a:cxnLst/>
              <a:rect l="l" t="t" r="r" b="b"/>
              <a:pathLst>
                <a:path w="655320" h="332739">
                  <a:moveTo>
                    <a:pt x="39624" y="0"/>
                  </a:moveTo>
                  <a:lnTo>
                    <a:pt x="24431" y="3238"/>
                  </a:lnTo>
                  <a:lnTo>
                    <a:pt x="11811" y="12191"/>
                  </a:lnTo>
                  <a:lnTo>
                    <a:pt x="3190" y="25717"/>
                  </a:lnTo>
                  <a:lnTo>
                    <a:pt x="0" y="42672"/>
                  </a:lnTo>
                  <a:lnTo>
                    <a:pt x="0" y="289560"/>
                  </a:lnTo>
                  <a:lnTo>
                    <a:pt x="3190" y="306514"/>
                  </a:lnTo>
                  <a:lnTo>
                    <a:pt x="11811" y="320040"/>
                  </a:lnTo>
                  <a:lnTo>
                    <a:pt x="24431" y="328993"/>
                  </a:lnTo>
                  <a:lnTo>
                    <a:pt x="39624" y="332232"/>
                  </a:lnTo>
                  <a:lnTo>
                    <a:pt x="612648" y="332232"/>
                  </a:lnTo>
                  <a:lnTo>
                    <a:pt x="629602" y="328993"/>
                  </a:lnTo>
                  <a:lnTo>
                    <a:pt x="643127" y="320040"/>
                  </a:lnTo>
                  <a:lnTo>
                    <a:pt x="652081" y="306514"/>
                  </a:lnTo>
                  <a:lnTo>
                    <a:pt x="655320" y="289560"/>
                  </a:lnTo>
                  <a:lnTo>
                    <a:pt x="655320" y="42672"/>
                  </a:lnTo>
                  <a:lnTo>
                    <a:pt x="652081" y="25717"/>
                  </a:lnTo>
                  <a:lnTo>
                    <a:pt x="643127" y="12191"/>
                  </a:lnTo>
                  <a:lnTo>
                    <a:pt x="629602" y="3238"/>
                  </a:lnTo>
                  <a:lnTo>
                    <a:pt x="612648" y="0"/>
                  </a:lnTo>
                  <a:lnTo>
                    <a:pt x="3962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19803" y="4029455"/>
            <a:ext cx="4692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Arial"/>
                <a:cs typeface="Arial"/>
              </a:rPr>
              <a:t>LSVT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2413" y="5134673"/>
            <a:ext cx="1277620" cy="342265"/>
            <a:chOff x="1022413" y="5134673"/>
            <a:chExt cx="1277620" cy="342265"/>
          </a:xfrm>
        </p:grpSpPr>
        <p:sp>
          <p:nvSpPr>
            <p:cNvPr id="21" name="object 21"/>
            <p:cNvSpPr/>
            <p:nvPr/>
          </p:nvSpPr>
          <p:spPr>
            <a:xfrm>
              <a:off x="1027175" y="5139435"/>
              <a:ext cx="1268095" cy="332740"/>
            </a:xfrm>
            <a:custGeom>
              <a:avLst/>
              <a:gdLst/>
              <a:ahLst/>
              <a:cxnLst/>
              <a:rect l="l" t="t" r="r" b="b"/>
              <a:pathLst>
                <a:path w="1268095" h="332739">
                  <a:moveTo>
                    <a:pt x="1228344" y="0"/>
                  </a:moveTo>
                  <a:lnTo>
                    <a:pt x="39624" y="0"/>
                  </a:lnTo>
                  <a:lnTo>
                    <a:pt x="24431" y="3190"/>
                  </a:lnTo>
                  <a:lnTo>
                    <a:pt x="11810" y="11811"/>
                  </a:lnTo>
                  <a:lnTo>
                    <a:pt x="3190" y="24431"/>
                  </a:lnTo>
                  <a:lnTo>
                    <a:pt x="0" y="39624"/>
                  </a:lnTo>
                  <a:lnTo>
                    <a:pt x="0" y="289559"/>
                  </a:lnTo>
                  <a:lnTo>
                    <a:pt x="3190" y="306514"/>
                  </a:lnTo>
                  <a:lnTo>
                    <a:pt x="11810" y="320039"/>
                  </a:lnTo>
                  <a:lnTo>
                    <a:pt x="24431" y="328993"/>
                  </a:lnTo>
                  <a:lnTo>
                    <a:pt x="39624" y="332231"/>
                  </a:lnTo>
                  <a:lnTo>
                    <a:pt x="1228344" y="332231"/>
                  </a:lnTo>
                  <a:lnTo>
                    <a:pt x="1243536" y="328993"/>
                  </a:lnTo>
                  <a:lnTo>
                    <a:pt x="1256157" y="320039"/>
                  </a:lnTo>
                  <a:lnTo>
                    <a:pt x="1264777" y="306514"/>
                  </a:lnTo>
                  <a:lnTo>
                    <a:pt x="1267968" y="289559"/>
                  </a:lnTo>
                  <a:lnTo>
                    <a:pt x="1267968" y="39624"/>
                  </a:lnTo>
                  <a:lnTo>
                    <a:pt x="1264777" y="24431"/>
                  </a:lnTo>
                  <a:lnTo>
                    <a:pt x="1256157" y="11811"/>
                  </a:lnTo>
                  <a:lnTo>
                    <a:pt x="1243536" y="319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7175" y="5139435"/>
              <a:ext cx="1268095" cy="332740"/>
            </a:xfrm>
            <a:custGeom>
              <a:avLst/>
              <a:gdLst/>
              <a:ahLst/>
              <a:cxnLst/>
              <a:rect l="l" t="t" r="r" b="b"/>
              <a:pathLst>
                <a:path w="1268095" h="332739">
                  <a:moveTo>
                    <a:pt x="39624" y="0"/>
                  </a:moveTo>
                  <a:lnTo>
                    <a:pt x="24431" y="3190"/>
                  </a:lnTo>
                  <a:lnTo>
                    <a:pt x="11810" y="11811"/>
                  </a:lnTo>
                  <a:lnTo>
                    <a:pt x="3190" y="24431"/>
                  </a:lnTo>
                  <a:lnTo>
                    <a:pt x="0" y="39624"/>
                  </a:lnTo>
                  <a:lnTo>
                    <a:pt x="0" y="289559"/>
                  </a:lnTo>
                  <a:lnTo>
                    <a:pt x="3190" y="306514"/>
                  </a:lnTo>
                  <a:lnTo>
                    <a:pt x="11810" y="320039"/>
                  </a:lnTo>
                  <a:lnTo>
                    <a:pt x="24431" y="328993"/>
                  </a:lnTo>
                  <a:lnTo>
                    <a:pt x="39624" y="332231"/>
                  </a:lnTo>
                  <a:lnTo>
                    <a:pt x="1228344" y="332231"/>
                  </a:lnTo>
                  <a:lnTo>
                    <a:pt x="1243536" y="328993"/>
                  </a:lnTo>
                  <a:lnTo>
                    <a:pt x="1256157" y="320039"/>
                  </a:lnTo>
                  <a:lnTo>
                    <a:pt x="1264777" y="306514"/>
                  </a:lnTo>
                  <a:lnTo>
                    <a:pt x="1267968" y="289559"/>
                  </a:lnTo>
                  <a:lnTo>
                    <a:pt x="1267968" y="39624"/>
                  </a:lnTo>
                  <a:lnTo>
                    <a:pt x="1264777" y="24431"/>
                  </a:lnTo>
                  <a:lnTo>
                    <a:pt x="1256157" y="11811"/>
                  </a:lnTo>
                  <a:lnTo>
                    <a:pt x="1243536" y="3190"/>
                  </a:lnTo>
                  <a:lnTo>
                    <a:pt x="1228344" y="0"/>
                  </a:lnTo>
                  <a:lnTo>
                    <a:pt x="3962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21155" y="5178551"/>
            <a:ext cx="1079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DISCHARGE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13213" y="5134673"/>
            <a:ext cx="1280795" cy="342265"/>
            <a:chOff x="3613213" y="5134673"/>
            <a:chExt cx="1280795" cy="342265"/>
          </a:xfrm>
        </p:grpSpPr>
        <p:sp>
          <p:nvSpPr>
            <p:cNvPr id="25" name="object 25"/>
            <p:cNvSpPr/>
            <p:nvPr/>
          </p:nvSpPr>
          <p:spPr>
            <a:xfrm>
              <a:off x="3617976" y="5139435"/>
              <a:ext cx="1271270" cy="332740"/>
            </a:xfrm>
            <a:custGeom>
              <a:avLst/>
              <a:gdLst/>
              <a:ahLst/>
              <a:cxnLst/>
              <a:rect l="l" t="t" r="r" b="b"/>
              <a:pathLst>
                <a:path w="1271270" h="332739">
                  <a:moveTo>
                    <a:pt x="1228344" y="0"/>
                  </a:moveTo>
                  <a:lnTo>
                    <a:pt x="42672" y="0"/>
                  </a:lnTo>
                  <a:lnTo>
                    <a:pt x="25717" y="3190"/>
                  </a:lnTo>
                  <a:lnTo>
                    <a:pt x="12191" y="11811"/>
                  </a:lnTo>
                  <a:lnTo>
                    <a:pt x="3238" y="24431"/>
                  </a:lnTo>
                  <a:lnTo>
                    <a:pt x="0" y="39624"/>
                  </a:lnTo>
                  <a:lnTo>
                    <a:pt x="0" y="289559"/>
                  </a:lnTo>
                  <a:lnTo>
                    <a:pt x="3238" y="306514"/>
                  </a:lnTo>
                  <a:lnTo>
                    <a:pt x="12191" y="320039"/>
                  </a:lnTo>
                  <a:lnTo>
                    <a:pt x="25717" y="328993"/>
                  </a:lnTo>
                  <a:lnTo>
                    <a:pt x="42672" y="332231"/>
                  </a:lnTo>
                  <a:lnTo>
                    <a:pt x="1228344" y="332231"/>
                  </a:lnTo>
                  <a:lnTo>
                    <a:pt x="1245298" y="328993"/>
                  </a:lnTo>
                  <a:lnTo>
                    <a:pt x="1258824" y="320039"/>
                  </a:lnTo>
                  <a:lnTo>
                    <a:pt x="1267777" y="306514"/>
                  </a:lnTo>
                  <a:lnTo>
                    <a:pt x="1271015" y="289559"/>
                  </a:lnTo>
                  <a:lnTo>
                    <a:pt x="1271015" y="39624"/>
                  </a:lnTo>
                  <a:lnTo>
                    <a:pt x="1267777" y="24431"/>
                  </a:lnTo>
                  <a:lnTo>
                    <a:pt x="1258824" y="11811"/>
                  </a:lnTo>
                  <a:lnTo>
                    <a:pt x="1245298" y="319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17976" y="5139435"/>
              <a:ext cx="1271270" cy="332740"/>
            </a:xfrm>
            <a:custGeom>
              <a:avLst/>
              <a:gdLst/>
              <a:ahLst/>
              <a:cxnLst/>
              <a:rect l="l" t="t" r="r" b="b"/>
              <a:pathLst>
                <a:path w="1271270" h="332739">
                  <a:moveTo>
                    <a:pt x="42672" y="0"/>
                  </a:moveTo>
                  <a:lnTo>
                    <a:pt x="25717" y="3190"/>
                  </a:lnTo>
                  <a:lnTo>
                    <a:pt x="12191" y="11811"/>
                  </a:lnTo>
                  <a:lnTo>
                    <a:pt x="3238" y="24431"/>
                  </a:lnTo>
                  <a:lnTo>
                    <a:pt x="0" y="39624"/>
                  </a:lnTo>
                  <a:lnTo>
                    <a:pt x="0" y="289559"/>
                  </a:lnTo>
                  <a:lnTo>
                    <a:pt x="3238" y="306514"/>
                  </a:lnTo>
                  <a:lnTo>
                    <a:pt x="12191" y="320039"/>
                  </a:lnTo>
                  <a:lnTo>
                    <a:pt x="25717" y="328993"/>
                  </a:lnTo>
                  <a:lnTo>
                    <a:pt x="42672" y="332231"/>
                  </a:lnTo>
                  <a:lnTo>
                    <a:pt x="1228344" y="332231"/>
                  </a:lnTo>
                  <a:lnTo>
                    <a:pt x="1245298" y="328993"/>
                  </a:lnTo>
                  <a:lnTo>
                    <a:pt x="1258824" y="320039"/>
                  </a:lnTo>
                  <a:lnTo>
                    <a:pt x="1267777" y="306514"/>
                  </a:lnTo>
                  <a:lnTo>
                    <a:pt x="1271015" y="289559"/>
                  </a:lnTo>
                  <a:lnTo>
                    <a:pt x="1271015" y="39624"/>
                  </a:lnTo>
                  <a:lnTo>
                    <a:pt x="1267777" y="24431"/>
                  </a:lnTo>
                  <a:lnTo>
                    <a:pt x="1258824" y="11811"/>
                  </a:lnTo>
                  <a:lnTo>
                    <a:pt x="1245298" y="3190"/>
                  </a:lnTo>
                  <a:lnTo>
                    <a:pt x="1228344" y="0"/>
                  </a:lnTo>
                  <a:lnTo>
                    <a:pt x="42672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24166" y="5178551"/>
            <a:ext cx="12592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DISCHARGE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24584" y="1978659"/>
            <a:ext cx="2667000" cy="3161030"/>
          </a:xfrm>
          <a:custGeom>
            <a:avLst/>
            <a:gdLst/>
            <a:ahLst/>
            <a:cxnLst/>
            <a:rect l="l" t="t" r="r" b="b"/>
            <a:pathLst>
              <a:path w="2667000" h="3161029">
                <a:moveTo>
                  <a:pt x="76200" y="3084576"/>
                </a:moveTo>
                <a:lnTo>
                  <a:pt x="43103" y="3083255"/>
                </a:lnTo>
                <a:lnTo>
                  <a:pt x="60960" y="2535936"/>
                </a:lnTo>
                <a:lnTo>
                  <a:pt x="60960" y="2532888"/>
                </a:lnTo>
                <a:lnTo>
                  <a:pt x="51816" y="2532888"/>
                </a:lnTo>
                <a:lnTo>
                  <a:pt x="51816" y="2535936"/>
                </a:lnTo>
                <a:lnTo>
                  <a:pt x="33972" y="3082899"/>
                </a:lnTo>
                <a:lnTo>
                  <a:pt x="0" y="3081528"/>
                </a:lnTo>
                <a:lnTo>
                  <a:pt x="36576" y="3160776"/>
                </a:lnTo>
                <a:lnTo>
                  <a:pt x="66687" y="3102864"/>
                </a:lnTo>
                <a:lnTo>
                  <a:pt x="76200" y="3084576"/>
                </a:lnTo>
                <a:close/>
              </a:path>
              <a:path w="2667000" h="3161029">
                <a:moveTo>
                  <a:pt x="1514856" y="633984"/>
                </a:moveTo>
                <a:lnTo>
                  <a:pt x="1484312" y="633984"/>
                </a:lnTo>
                <a:lnTo>
                  <a:pt x="1481328" y="6096"/>
                </a:lnTo>
                <a:lnTo>
                  <a:pt x="1481328" y="3048"/>
                </a:lnTo>
                <a:lnTo>
                  <a:pt x="1478280" y="0"/>
                </a:lnTo>
                <a:lnTo>
                  <a:pt x="1475232" y="0"/>
                </a:lnTo>
                <a:lnTo>
                  <a:pt x="1472184" y="3048"/>
                </a:lnTo>
                <a:lnTo>
                  <a:pt x="1472184" y="633984"/>
                </a:lnTo>
                <a:lnTo>
                  <a:pt x="1438656" y="633984"/>
                </a:lnTo>
                <a:lnTo>
                  <a:pt x="1478280" y="710184"/>
                </a:lnTo>
                <a:lnTo>
                  <a:pt x="1506067" y="652272"/>
                </a:lnTo>
                <a:lnTo>
                  <a:pt x="1514856" y="633984"/>
                </a:lnTo>
                <a:close/>
              </a:path>
              <a:path w="2667000" h="3161029">
                <a:moveTo>
                  <a:pt x="2630424" y="2008632"/>
                </a:moveTo>
                <a:lnTo>
                  <a:pt x="2615666" y="1975104"/>
                </a:lnTo>
                <a:lnTo>
                  <a:pt x="2596896" y="1932432"/>
                </a:lnTo>
                <a:lnTo>
                  <a:pt x="2574531" y="1957425"/>
                </a:lnTo>
                <a:lnTo>
                  <a:pt x="1481328" y="1039368"/>
                </a:lnTo>
                <a:lnTo>
                  <a:pt x="1478280" y="1036320"/>
                </a:lnTo>
                <a:lnTo>
                  <a:pt x="1475232" y="1036320"/>
                </a:lnTo>
                <a:lnTo>
                  <a:pt x="1475232" y="1039368"/>
                </a:lnTo>
                <a:lnTo>
                  <a:pt x="1473682" y="1040917"/>
                </a:lnTo>
                <a:lnTo>
                  <a:pt x="126263" y="1493075"/>
                </a:lnTo>
                <a:lnTo>
                  <a:pt x="115824" y="1463040"/>
                </a:lnTo>
                <a:lnTo>
                  <a:pt x="54864" y="1520952"/>
                </a:lnTo>
                <a:lnTo>
                  <a:pt x="140208" y="1533144"/>
                </a:lnTo>
                <a:lnTo>
                  <a:pt x="130657" y="1505712"/>
                </a:lnTo>
                <a:lnTo>
                  <a:pt x="129425" y="1502168"/>
                </a:lnTo>
                <a:lnTo>
                  <a:pt x="1479562" y="1049108"/>
                </a:lnTo>
                <a:lnTo>
                  <a:pt x="2568803" y="1963826"/>
                </a:lnTo>
                <a:lnTo>
                  <a:pt x="2545080" y="1990344"/>
                </a:lnTo>
                <a:lnTo>
                  <a:pt x="2630424" y="2008632"/>
                </a:lnTo>
                <a:close/>
              </a:path>
              <a:path w="2667000" h="3161029">
                <a:moveTo>
                  <a:pt x="2667000" y="3084576"/>
                </a:moveTo>
                <a:lnTo>
                  <a:pt x="2633472" y="3084576"/>
                </a:lnTo>
                <a:lnTo>
                  <a:pt x="2633472" y="2337816"/>
                </a:lnTo>
                <a:lnTo>
                  <a:pt x="2624328" y="2337816"/>
                </a:lnTo>
                <a:lnTo>
                  <a:pt x="2624328" y="3084576"/>
                </a:lnTo>
                <a:lnTo>
                  <a:pt x="2590800" y="3084576"/>
                </a:lnTo>
                <a:lnTo>
                  <a:pt x="2630424" y="3160776"/>
                </a:lnTo>
                <a:lnTo>
                  <a:pt x="2658211" y="3102864"/>
                </a:lnTo>
                <a:lnTo>
                  <a:pt x="2667000" y="3084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41340" y="1566672"/>
            <a:ext cx="2608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Arial"/>
                <a:cs typeface="Arial"/>
              </a:rPr>
              <a:t>Not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sustainable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41340" y="2420112"/>
            <a:ext cx="24314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Arial"/>
                <a:cs typeface="Arial"/>
              </a:rPr>
              <a:t>Limited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choice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1340" y="3273552"/>
            <a:ext cx="33159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Arial"/>
                <a:cs typeface="Arial"/>
              </a:rPr>
              <a:t>Not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always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effective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1340" y="4130040"/>
            <a:ext cx="33807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Arial"/>
                <a:cs typeface="Arial"/>
              </a:rPr>
              <a:t>Home visits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perhaps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necessary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6552" y="607061"/>
            <a:ext cx="1359407" cy="926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595" y="652272"/>
            <a:ext cx="43307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Current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Service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Model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7341" y="1303337"/>
            <a:ext cx="1792605" cy="704850"/>
            <a:chOff x="4637341" y="1303337"/>
            <a:chExt cx="1792605" cy="704850"/>
          </a:xfrm>
        </p:grpSpPr>
        <p:sp>
          <p:nvSpPr>
            <p:cNvPr id="4" name="object 4"/>
            <p:cNvSpPr/>
            <p:nvPr/>
          </p:nvSpPr>
          <p:spPr>
            <a:xfrm>
              <a:off x="4642103" y="1308100"/>
              <a:ext cx="1783080" cy="695325"/>
            </a:xfrm>
            <a:custGeom>
              <a:avLst/>
              <a:gdLst/>
              <a:ahLst/>
              <a:cxnLst/>
              <a:rect l="l" t="t" r="r" b="b"/>
              <a:pathLst>
                <a:path w="1783079" h="695325">
                  <a:moveTo>
                    <a:pt x="1694688" y="0"/>
                  </a:moveTo>
                  <a:lnTo>
                    <a:pt x="85344" y="0"/>
                  </a:lnTo>
                  <a:lnTo>
                    <a:pt x="51435" y="6953"/>
                  </a:lnTo>
                  <a:lnTo>
                    <a:pt x="24384" y="25908"/>
                  </a:lnTo>
                  <a:lnTo>
                    <a:pt x="6476" y="54006"/>
                  </a:lnTo>
                  <a:lnTo>
                    <a:pt x="0" y="88391"/>
                  </a:lnTo>
                  <a:lnTo>
                    <a:pt x="0" y="606551"/>
                  </a:lnTo>
                  <a:lnTo>
                    <a:pt x="6476" y="640937"/>
                  </a:lnTo>
                  <a:lnTo>
                    <a:pt x="24384" y="669036"/>
                  </a:lnTo>
                  <a:lnTo>
                    <a:pt x="51435" y="687990"/>
                  </a:lnTo>
                  <a:lnTo>
                    <a:pt x="85344" y="694944"/>
                  </a:lnTo>
                  <a:lnTo>
                    <a:pt x="1694688" y="694944"/>
                  </a:lnTo>
                  <a:lnTo>
                    <a:pt x="1729073" y="687990"/>
                  </a:lnTo>
                  <a:lnTo>
                    <a:pt x="1757172" y="669036"/>
                  </a:lnTo>
                  <a:lnTo>
                    <a:pt x="1776126" y="640937"/>
                  </a:lnTo>
                  <a:lnTo>
                    <a:pt x="1783080" y="606551"/>
                  </a:lnTo>
                  <a:lnTo>
                    <a:pt x="1783080" y="88391"/>
                  </a:lnTo>
                  <a:lnTo>
                    <a:pt x="1776126" y="54006"/>
                  </a:lnTo>
                  <a:lnTo>
                    <a:pt x="1757172" y="25908"/>
                  </a:lnTo>
                  <a:lnTo>
                    <a:pt x="1729073" y="6953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2103" y="1308100"/>
              <a:ext cx="1783080" cy="695325"/>
            </a:xfrm>
            <a:custGeom>
              <a:avLst/>
              <a:gdLst/>
              <a:ahLst/>
              <a:cxnLst/>
              <a:rect l="l" t="t" r="r" b="b"/>
              <a:pathLst>
                <a:path w="1783079" h="695325">
                  <a:moveTo>
                    <a:pt x="85344" y="0"/>
                  </a:moveTo>
                  <a:lnTo>
                    <a:pt x="51435" y="6953"/>
                  </a:lnTo>
                  <a:lnTo>
                    <a:pt x="24384" y="25908"/>
                  </a:lnTo>
                  <a:lnTo>
                    <a:pt x="6476" y="54006"/>
                  </a:lnTo>
                  <a:lnTo>
                    <a:pt x="0" y="88391"/>
                  </a:lnTo>
                  <a:lnTo>
                    <a:pt x="0" y="606551"/>
                  </a:lnTo>
                  <a:lnTo>
                    <a:pt x="6476" y="640937"/>
                  </a:lnTo>
                  <a:lnTo>
                    <a:pt x="24384" y="669036"/>
                  </a:lnTo>
                  <a:lnTo>
                    <a:pt x="51435" y="687990"/>
                  </a:lnTo>
                  <a:lnTo>
                    <a:pt x="85344" y="694944"/>
                  </a:lnTo>
                  <a:lnTo>
                    <a:pt x="1694688" y="694944"/>
                  </a:lnTo>
                  <a:lnTo>
                    <a:pt x="1729073" y="687990"/>
                  </a:lnTo>
                  <a:lnTo>
                    <a:pt x="1757172" y="669036"/>
                  </a:lnTo>
                  <a:lnTo>
                    <a:pt x="1776126" y="640937"/>
                  </a:lnTo>
                  <a:lnTo>
                    <a:pt x="1783080" y="606551"/>
                  </a:lnTo>
                  <a:lnTo>
                    <a:pt x="1783080" y="88391"/>
                  </a:lnTo>
                  <a:lnTo>
                    <a:pt x="1776126" y="54006"/>
                  </a:lnTo>
                  <a:lnTo>
                    <a:pt x="1757172" y="25908"/>
                  </a:lnTo>
                  <a:lnTo>
                    <a:pt x="1729073" y="6953"/>
                  </a:lnTo>
                  <a:lnTo>
                    <a:pt x="1694688" y="0"/>
                  </a:lnTo>
                  <a:lnTo>
                    <a:pt x="8534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6603" y="1362455"/>
            <a:ext cx="8902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Referral received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92789" y="2394521"/>
            <a:ext cx="1463675" cy="701675"/>
            <a:chOff x="4792789" y="2394521"/>
            <a:chExt cx="1463675" cy="701675"/>
          </a:xfrm>
        </p:grpSpPr>
        <p:sp>
          <p:nvSpPr>
            <p:cNvPr id="8" name="object 8"/>
            <p:cNvSpPr/>
            <p:nvPr/>
          </p:nvSpPr>
          <p:spPr>
            <a:xfrm>
              <a:off x="4797552" y="2399283"/>
              <a:ext cx="1454150" cy="692150"/>
            </a:xfrm>
            <a:custGeom>
              <a:avLst/>
              <a:gdLst/>
              <a:ahLst/>
              <a:cxnLst/>
              <a:rect l="l" t="t" r="r" b="b"/>
              <a:pathLst>
                <a:path w="1454150" h="692150">
                  <a:moveTo>
                    <a:pt x="1368552" y="0"/>
                  </a:moveTo>
                  <a:lnTo>
                    <a:pt x="85344" y="0"/>
                  </a:lnTo>
                  <a:lnTo>
                    <a:pt x="52720" y="6905"/>
                  </a:lnTo>
                  <a:lnTo>
                    <a:pt x="25526" y="25526"/>
                  </a:lnTo>
                  <a:lnTo>
                    <a:pt x="6905" y="52720"/>
                  </a:lnTo>
                  <a:lnTo>
                    <a:pt x="0" y="85343"/>
                  </a:lnTo>
                  <a:lnTo>
                    <a:pt x="0" y="606551"/>
                  </a:lnTo>
                  <a:lnTo>
                    <a:pt x="6905" y="640460"/>
                  </a:lnTo>
                  <a:lnTo>
                    <a:pt x="25526" y="667511"/>
                  </a:lnTo>
                  <a:lnTo>
                    <a:pt x="52720" y="685418"/>
                  </a:lnTo>
                  <a:lnTo>
                    <a:pt x="85344" y="691895"/>
                  </a:lnTo>
                  <a:lnTo>
                    <a:pt x="1368552" y="691895"/>
                  </a:lnTo>
                  <a:lnTo>
                    <a:pt x="1402461" y="685418"/>
                  </a:lnTo>
                  <a:lnTo>
                    <a:pt x="1429512" y="667512"/>
                  </a:lnTo>
                  <a:lnTo>
                    <a:pt x="1447419" y="640461"/>
                  </a:lnTo>
                  <a:lnTo>
                    <a:pt x="1453896" y="606551"/>
                  </a:lnTo>
                  <a:lnTo>
                    <a:pt x="1453896" y="85343"/>
                  </a:lnTo>
                  <a:lnTo>
                    <a:pt x="1447419" y="52720"/>
                  </a:lnTo>
                  <a:lnTo>
                    <a:pt x="1429512" y="25526"/>
                  </a:lnTo>
                  <a:lnTo>
                    <a:pt x="1402461" y="6905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7552" y="2399283"/>
              <a:ext cx="1454150" cy="692150"/>
            </a:xfrm>
            <a:custGeom>
              <a:avLst/>
              <a:gdLst/>
              <a:ahLst/>
              <a:cxnLst/>
              <a:rect l="l" t="t" r="r" b="b"/>
              <a:pathLst>
                <a:path w="1454150" h="692150">
                  <a:moveTo>
                    <a:pt x="85344" y="0"/>
                  </a:moveTo>
                  <a:lnTo>
                    <a:pt x="52720" y="6905"/>
                  </a:lnTo>
                  <a:lnTo>
                    <a:pt x="25526" y="25526"/>
                  </a:lnTo>
                  <a:lnTo>
                    <a:pt x="6905" y="52720"/>
                  </a:lnTo>
                  <a:lnTo>
                    <a:pt x="0" y="85343"/>
                  </a:lnTo>
                  <a:lnTo>
                    <a:pt x="0" y="606551"/>
                  </a:lnTo>
                  <a:lnTo>
                    <a:pt x="6905" y="640460"/>
                  </a:lnTo>
                  <a:lnTo>
                    <a:pt x="25526" y="667511"/>
                  </a:lnTo>
                  <a:lnTo>
                    <a:pt x="52720" y="685418"/>
                  </a:lnTo>
                  <a:lnTo>
                    <a:pt x="85344" y="691895"/>
                  </a:lnTo>
                  <a:lnTo>
                    <a:pt x="1368552" y="691895"/>
                  </a:lnTo>
                  <a:lnTo>
                    <a:pt x="1402461" y="685418"/>
                  </a:lnTo>
                  <a:lnTo>
                    <a:pt x="1429512" y="667512"/>
                  </a:lnTo>
                  <a:lnTo>
                    <a:pt x="1447419" y="640461"/>
                  </a:lnTo>
                  <a:lnTo>
                    <a:pt x="1453896" y="606551"/>
                  </a:lnTo>
                  <a:lnTo>
                    <a:pt x="1453896" y="85343"/>
                  </a:lnTo>
                  <a:lnTo>
                    <a:pt x="1447419" y="52720"/>
                  </a:lnTo>
                  <a:lnTo>
                    <a:pt x="1429512" y="25526"/>
                  </a:lnTo>
                  <a:lnTo>
                    <a:pt x="1402461" y="6905"/>
                  </a:lnTo>
                  <a:lnTo>
                    <a:pt x="1368552" y="0"/>
                  </a:lnTo>
                  <a:lnTo>
                    <a:pt x="8534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03723" y="2453640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SLT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13141" y="3534473"/>
            <a:ext cx="2853690" cy="704850"/>
            <a:chOff x="1513141" y="3534473"/>
            <a:chExt cx="2853690" cy="704850"/>
          </a:xfrm>
        </p:grpSpPr>
        <p:sp>
          <p:nvSpPr>
            <p:cNvPr id="12" name="object 12"/>
            <p:cNvSpPr/>
            <p:nvPr/>
          </p:nvSpPr>
          <p:spPr>
            <a:xfrm>
              <a:off x="1517903" y="3539235"/>
              <a:ext cx="2844165" cy="695325"/>
            </a:xfrm>
            <a:custGeom>
              <a:avLst/>
              <a:gdLst/>
              <a:ahLst/>
              <a:cxnLst/>
              <a:rect l="l" t="t" r="r" b="b"/>
              <a:pathLst>
                <a:path w="2844165" h="695325">
                  <a:moveTo>
                    <a:pt x="2758440" y="0"/>
                  </a:moveTo>
                  <a:lnTo>
                    <a:pt x="85343" y="0"/>
                  </a:lnTo>
                  <a:lnTo>
                    <a:pt x="51434" y="6953"/>
                  </a:lnTo>
                  <a:lnTo>
                    <a:pt x="24384" y="25908"/>
                  </a:lnTo>
                  <a:lnTo>
                    <a:pt x="6477" y="54006"/>
                  </a:lnTo>
                  <a:lnTo>
                    <a:pt x="0" y="88391"/>
                  </a:lnTo>
                  <a:lnTo>
                    <a:pt x="0" y="609600"/>
                  </a:lnTo>
                  <a:lnTo>
                    <a:pt x="6477" y="642223"/>
                  </a:lnTo>
                  <a:lnTo>
                    <a:pt x="24384" y="669416"/>
                  </a:lnTo>
                  <a:lnTo>
                    <a:pt x="51434" y="688038"/>
                  </a:lnTo>
                  <a:lnTo>
                    <a:pt x="85343" y="694943"/>
                  </a:lnTo>
                  <a:lnTo>
                    <a:pt x="2758440" y="694943"/>
                  </a:lnTo>
                  <a:lnTo>
                    <a:pt x="2791063" y="688038"/>
                  </a:lnTo>
                  <a:lnTo>
                    <a:pt x="2818257" y="669416"/>
                  </a:lnTo>
                  <a:lnTo>
                    <a:pt x="2836878" y="642223"/>
                  </a:lnTo>
                  <a:lnTo>
                    <a:pt x="2843784" y="609600"/>
                  </a:lnTo>
                  <a:lnTo>
                    <a:pt x="2843784" y="88391"/>
                  </a:lnTo>
                  <a:lnTo>
                    <a:pt x="2836878" y="54006"/>
                  </a:lnTo>
                  <a:lnTo>
                    <a:pt x="2818257" y="25908"/>
                  </a:lnTo>
                  <a:lnTo>
                    <a:pt x="2791063" y="6953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7903" y="3539235"/>
              <a:ext cx="2844165" cy="695325"/>
            </a:xfrm>
            <a:custGeom>
              <a:avLst/>
              <a:gdLst/>
              <a:ahLst/>
              <a:cxnLst/>
              <a:rect l="l" t="t" r="r" b="b"/>
              <a:pathLst>
                <a:path w="2844165" h="695325">
                  <a:moveTo>
                    <a:pt x="85343" y="0"/>
                  </a:moveTo>
                  <a:lnTo>
                    <a:pt x="51434" y="6953"/>
                  </a:lnTo>
                  <a:lnTo>
                    <a:pt x="24384" y="25908"/>
                  </a:lnTo>
                  <a:lnTo>
                    <a:pt x="6477" y="54006"/>
                  </a:lnTo>
                  <a:lnTo>
                    <a:pt x="0" y="88391"/>
                  </a:lnTo>
                  <a:lnTo>
                    <a:pt x="0" y="609600"/>
                  </a:lnTo>
                  <a:lnTo>
                    <a:pt x="6477" y="642223"/>
                  </a:lnTo>
                  <a:lnTo>
                    <a:pt x="24384" y="669416"/>
                  </a:lnTo>
                  <a:lnTo>
                    <a:pt x="51434" y="688038"/>
                  </a:lnTo>
                  <a:lnTo>
                    <a:pt x="85343" y="694943"/>
                  </a:lnTo>
                  <a:lnTo>
                    <a:pt x="2758440" y="694943"/>
                  </a:lnTo>
                  <a:lnTo>
                    <a:pt x="2791063" y="688038"/>
                  </a:lnTo>
                  <a:lnTo>
                    <a:pt x="2818257" y="669416"/>
                  </a:lnTo>
                  <a:lnTo>
                    <a:pt x="2836878" y="642223"/>
                  </a:lnTo>
                  <a:lnTo>
                    <a:pt x="2843784" y="609600"/>
                  </a:lnTo>
                  <a:lnTo>
                    <a:pt x="2843784" y="88391"/>
                  </a:lnTo>
                  <a:lnTo>
                    <a:pt x="2836878" y="54006"/>
                  </a:lnTo>
                  <a:lnTo>
                    <a:pt x="2818257" y="25908"/>
                  </a:lnTo>
                  <a:lnTo>
                    <a:pt x="2791063" y="6953"/>
                  </a:lnTo>
                  <a:lnTo>
                    <a:pt x="2758440" y="0"/>
                  </a:lnTo>
                  <a:lnTo>
                    <a:pt x="85343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73427" y="3593591"/>
            <a:ext cx="23247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75030" marR="5080" indent="-862965">
              <a:lnSpc>
                <a:spcPct val="101099"/>
              </a:lnSpc>
              <a:spcBef>
                <a:spcPts val="75"/>
              </a:spcBef>
            </a:pPr>
            <a:r>
              <a:rPr sz="1800" spc="-10" dirty="0">
                <a:latin typeface="Arial"/>
                <a:cs typeface="Arial"/>
              </a:rPr>
              <a:t>4-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weekly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sessions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 </a:t>
            </a:r>
            <a:r>
              <a:rPr sz="1800" spc="-20" dirty="0">
                <a:latin typeface="Arial"/>
                <a:cs typeface="Arial"/>
              </a:rPr>
              <a:t>home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3165" y="3546665"/>
            <a:ext cx="1546225" cy="704850"/>
            <a:chOff x="4753165" y="3546665"/>
            <a:chExt cx="1546225" cy="704850"/>
          </a:xfrm>
        </p:grpSpPr>
        <p:sp>
          <p:nvSpPr>
            <p:cNvPr id="16" name="object 16"/>
            <p:cNvSpPr/>
            <p:nvPr/>
          </p:nvSpPr>
          <p:spPr>
            <a:xfrm>
              <a:off x="4757928" y="3551428"/>
              <a:ext cx="1536700" cy="695325"/>
            </a:xfrm>
            <a:custGeom>
              <a:avLst/>
              <a:gdLst/>
              <a:ahLst/>
              <a:cxnLst/>
              <a:rect l="l" t="t" r="r" b="b"/>
              <a:pathLst>
                <a:path w="1536700" h="695325">
                  <a:moveTo>
                    <a:pt x="1447800" y="0"/>
                  </a:moveTo>
                  <a:lnTo>
                    <a:pt x="85344" y="0"/>
                  </a:lnTo>
                  <a:lnTo>
                    <a:pt x="51435" y="6905"/>
                  </a:lnTo>
                  <a:lnTo>
                    <a:pt x="24384" y="25526"/>
                  </a:lnTo>
                  <a:lnTo>
                    <a:pt x="6476" y="52720"/>
                  </a:lnTo>
                  <a:lnTo>
                    <a:pt x="0" y="85344"/>
                  </a:lnTo>
                  <a:lnTo>
                    <a:pt x="0" y="606551"/>
                  </a:lnTo>
                  <a:lnTo>
                    <a:pt x="6476" y="640937"/>
                  </a:lnTo>
                  <a:lnTo>
                    <a:pt x="24384" y="669036"/>
                  </a:lnTo>
                  <a:lnTo>
                    <a:pt x="51435" y="687990"/>
                  </a:lnTo>
                  <a:lnTo>
                    <a:pt x="85344" y="694944"/>
                  </a:lnTo>
                  <a:lnTo>
                    <a:pt x="1447800" y="694944"/>
                  </a:lnTo>
                  <a:lnTo>
                    <a:pt x="1482185" y="687990"/>
                  </a:lnTo>
                  <a:lnTo>
                    <a:pt x="1510284" y="669036"/>
                  </a:lnTo>
                  <a:lnTo>
                    <a:pt x="1529238" y="640937"/>
                  </a:lnTo>
                  <a:lnTo>
                    <a:pt x="1536192" y="606551"/>
                  </a:lnTo>
                  <a:lnTo>
                    <a:pt x="1536192" y="85344"/>
                  </a:lnTo>
                  <a:lnTo>
                    <a:pt x="1529238" y="52720"/>
                  </a:lnTo>
                  <a:lnTo>
                    <a:pt x="1510284" y="25526"/>
                  </a:lnTo>
                  <a:lnTo>
                    <a:pt x="1482185" y="690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7928" y="3551428"/>
              <a:ext cx="1536700" cy="695325"/>
            </a:xfrm>
            <a:custGeom>
              <a:avLst/>
              <a:gdLst/>
              <a:ahLst/>
              <a:cxnLst/>
              <a:rect l="l" t="t" r="r" b="b"/>
              <a:pathLst>
                <a:path w="1536700" h="695325">
                  <a:moveTo>
                    <a:pt x="85344" y="0"/>
                  </a:moveTo>
                  <a:lnTo>
                    <a:pt x="51435" y="6905"/>
                  </a:lnTo>
                  <a:lnTo>
                    <a:pt x="24384" y="25526"/>
                  </a:lnTo>
                  <a:lnTo>
                    <a:pt x="6476" y="52720"/>
                  </a:lnTo>
                  <a:lnTo>
                    <a:pt x="0" y="85344"/>
                  </a:lnTo>
                  <a:lnTo>
                    <a:pt x="0" y="606551"/>
                  </a:lnTo>
                  <a:lnTo>
                    <a:pt x="6476" y="640937"/>
                  </a:lnTo>
                  <a:lnTo>
                    <a:pt x="24384" y="669036"/>
                  </a:lnTo>
                  <a:lnTo>
                    <a:pt x="51435" y="687990"/>
                  </a:lnTo>
                  <a:lnTo>
                    <a:pt x="85344" y="694944"/>
                  </a:lnTo>
                  <a:lnTo>
                    <a:pt x="1447800" y="694944"/>
                  </a:lnTo>
                  <a:lnTo>
                    <a:pt x="1482185" y="687990"/>
                  </a:lnTo>
                  <a:lnTo>
                    <a:pt x="1510284" y="669036"/>
                  </a:lnTo>
                  <a:lnTo>
                    <a:pt x="1529238" y="640937"/>
                  </a:lnTo>
                  <a:lnTo>
                    <a:pt x="1536192" y="606551"/>
                  </a:lnTo>
                  <a:lnTo>
                    <a:pt x="1536192" y="85344"/>
                  </a:lnTo>
                  <a:lnTo>
                    <a:pt x="1529238" y="52720"/>
                  </a:lnTo>
                  <a:lnTo>
                    <a:pt x="1510284" y="25526"/>
                  </a:lnTo>
                  <a:lnTo>
                    <a:pt x="1482185" y="6905"/>
                  </a:lnTo>
                  <a:lnTo>
                    <a:pt x="1447800" y="0"/>
                  </a:lnTo>
                  <a:lnTo>
                    <a:pt x="85344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29276" y="3605784"/>
            <a:ext cx="79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Group therapy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04341" y="3702113"/>
            <a:ext cx="988060" cy="405765"/>
            <a:chOff x="7304341" y="3702113"/>
            <a:chExt cx="988060" cy="405765"/>
          </a:xfrm>
        </p:grpSpPr>
        <p:sp>
          <p:nvSpPr>
            <p:cNvPr id="20" name="object 20"/>
            <p:cNvSpPr/>
            <p:nvPr/>
          </p:nvSpPr>
          <p:spPr>
            <a:xfrm>
              <a:off x="7309104" y="3706876"/>
              <a:ext cx="978535" cy="396240"/>
            </a:xfrm>
            <a:custGeom>
              <a:avLst/>
              <a:gdLst/>
              <a:ahLst/>
              <a:cxnLst/>
              <a:rect l="l" t="t" r="r" b="b"/>
              <a:pathLst>
                <a:path w="978534" h="396239">
                  <a:moveTo>
                    <a:pt x="926592" y="0"/>
                  </a:moveTo>
                  <a:lnTo>
                    <a:pt x="48768" y="0"/>
                  </a:lnTo>
                  <a:lnTo>
                    <a:pt x="29575" y="3762"/>
                  </a:lnTo>
                  <a:lnTo>
                    <a:pt x="14097" y="14097"/>
                  </a:lnTo>
                  <a:lnTo>
                    <a:pt x="3762" y="29575"/>
                  </a:lnTo>
                  <a:lnTo>
                    <a:pt x="0" y="48768"/>
                  </a:lnTo>
                  <a:lnTo>
                    <a:pt x="0" y="347472"/>
                  </a:lnTo>
                  <a:lnTo>
                    <a:pt x="3762" y="366664"/>
                  </a:lnTo>
                  <a:lnTo>
                    <a:pt x="14097" y="382142"/>
                  </a:lnTo>
                  <a:lnTo>
                    <a:pt x="29575" y="392477"/>
                  </a:lnTo>
                  <a:lnTo>
                    <a:pt x="48768" y="396239"/>
                  </a:lnTo>
                  <a:lnTo>
                    <a:pt x="926592" y="396239"/>
                  </a:lnTo>
                  <a:lnTo>
                    <a:pt x="946261" y="392477"/>
                  </a:lnTo>
                  <a:lnTo>
                    <a:pt x="962786" y="382143"/>
                  </a:lnTo>
                  <a:lnTo>
                    <a:pt x="974169" y="366664"/>
                  </a:lnTo>
                  <a:lnTo>
                    <a:pt x="978407" y="347472"/>
                  </a:lnTo>
                  <a:lnTo>
                    <a:pt x="978407" y="48768"/>
                  </a:lnTo>
                  <a:lnTo>
                    <a:pt x="974169" y="29575"/>
                  </a:lnTo>
                  <a:lnTo>
                    <a:pt x="962786" y="14097"/>
                  </a:lnTo>
                  <a:lnTo>
                    <a:pt x="946261" y="3762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9104" y="3706876"/>
              <a:ext cx="978535" cy="396240"/>
            </a:xfrm>
            <a:custGeom>
              <a:avLst/>
              <a:gdLst/>
              <a:ahLst/>
              <a:cxnLst/>
              <a:rect l="l" t="t" r="r" b="b"/>
              <a:pathLst>
                <a:path w="978534" h="396239">
                  <a:moveTo>
                    <a:pt x="48768" y="0"/>
                  </a:moveTo>
                  <a:lnTo>
                    <a:pt x="29575" y="3762"/>
                  </a:lnTo>
                  <a:lnTo>
                    <a:pt x="14097" y="14097"/>
                  </a:lnTo>
                  <a:lnTo>
                    <a:pt x="3762" y="29575"/>
                  </a:lnTo>
                  <a:lnTo>
                    <a:pt x="0" y="48768"/>
                  </a:lnTo>
                  <a:lnTo>
                    <a:pt x="0" y="347472"/>
                  </a:lnTo>
                  <a:lnTo>
                    <a:pt x="3762" y="366664"/>
                  </a:lnTo>
                  <a:lnTo>
                    <a:pt x="14097" y="382142"/>
                  </a:lnTo>
                  <a:lnTo>
                    <a:pt x="29575" y="392477"/>
                  </a:lnTo>
                  <a:lnTo>
                    <a:pt x="48768" y="396239"/>
                  </a:lnTo>
                  <a:lnTo>
                    <a:pt x="926592" y="396239"/>
                  </a:lnTo>
                  <a:lnTo>
                    <a:pt x="946261" y="392477"/>
                  </a:lnTo>
                  <a:lnTo>
                    <a:pt x="962786" y="382143"/>
                  </a:lnTo>
                  <a:lnTo>
                    <a:pt x="974169" y="366664"/>
                  </a:lnTo>
                  <a:lnTo>
                    <a:pt x="978407" y="347472"/>
                  </a:lnTo>
                  <a:lnTo>
                    <a:pt x="978407" y="48768"/>
                  </a:lnTo>
                  <a:lnTo>
                    <a:pt x="974169" y="29575"/>
                  </a:lnTo>
                  <a:lnTo>
                    <a:pt x="962786" y="14097"/>
                  </a:lnTo>
                  <a:lnTo>
                    <a:pt x="946261" y="3762"/>
                  </a:lnTo>
                  <a:lnTo>
                    <a:pt x="926592" y="0"/>
                  </a:lnTo>
                  <a:lnTo>
                    <a:pt x="48768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09104" y="3749040"/>
            <a:ext cx="789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LSVT</a:t>
            </a:r>
            <a:r>
              <a:rPr lang="en-GB" sz="1800" spc="-20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08613" y="5573585"/>
            <a:ext cx="1265555" cy="405765"/>
            <a:chOff x="4908613" y="5573585"/>
            <a:chExt cx="1265555" cy="405765"/>
          </a:xfrm>
        </p:grpSpPr>
        <p:sp>
          <p:nvSpPr>
            <p:cNvPr id="24" name="object 24"/>
            <p:cNvSpPr/>
            <p:nvPr/>
          </p:nvSpPr>
          <p:spPr>
            <a:xfrm>
              <a:off x="4913376" y="5578347"/>
              <a:ext cx="1256030" cy="396240"/>
            </a:xfrm>
            <a:custGeom>
              <a:avLst/>
              <a:gdLst/>
              <a:ahLst/>
              <a:cxnLst/>
              <a:rect l="l" t="t" r="r" b="b"/>
              <a:pathLst>
                <a:path w="1256029" h="396239">
                  <a:moveTo>
                    <a:pt x="1207008" y="0"/>
                  </a:moveTo>
                  <a:lnTo>
                    <a:pt x="51815" y="0"/>
                  </a:lnTo>
                  <a:lnTo>
                    <a:pt x="32146" y="3762"/>
                  </a:lnTo>
                  <a:lnTo>
                    <a:pt x="15621" y="14096"/>
                  </a:lnTo>
                  <a:lnTo>
                    <a:pt x="4238" y="29575"/>
                  </a:lnTo>
                  <a:lnTo>
                    <a:pt x="0" y="48768"/>
                  </a:lnTo>
                  <a:lnTo>
                    <a:pt x="0" y="347471"/>
                  </a:lnTo>
                  <a:lnTo>
                    <a:pt x="4238" y="366664"/>
                  </a:lnTo>
                  <a:lnTo>
                    <a:pt x="15621" y="382142"/>
                  </a:lnTo>
                  <a:lnTo>
                    <a:pt x="32146" y="392477"/>
                  </a:lnTo>
                  <a:lnTo>
                    <a:pt x="51815" y="396239"/>
                  </a:lnTo>
                  <a:lnTo>
                    <a:pt x="1207008" y="396239"/>
                  </a:lnTo>
                  <a:lnTo>
                    <a:pt x="1226200" y="392477"/>
                  </a:lnTo>
                  <a:lnTo>
                    <a:pt x="1241678" y="382142"/>
                  </a:lnTo>
                  <a:lnTo>
                    <a:pt x="1252013" y="366664"/>
                  </a:lnTo>
                  <a:lnTo>
                    <a:pt x="1255776" y="347471"/>
                  </a:lnTo>
                  <a:lnTo>
                    <a:pt x="1255776" y="48768"/>
                  </a:lnTo>
                  <a:lnTo>
                    <a:pt x="1252013" y="29575"/>
                  </a:lnTo>
                  <a:lnTo>
                    <a:pt x="1241678" y="14096"/>
                  </a:lnTo>
                  <a:lnTo>
                    <a:pt x="1226200" y="3762"/>
                  </a:lnTo>
                  <a:lnTo>
                    <a:pt x="120700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13376" y="5578347"/>
              <a:ext cx="1256030" cy="396240"/>
            </a:xfrm>
            <a:custGeom>
              <a:avLst/>
              <a:gdLst/>
              <a:ahLst/>
              <a:cxnLst/>
              <a:rect l="l" t="t" r="r" b="b"/>
              <a:pathLst>
                <a:path w="1256029" h="396239">
                  <a:moveTo>
                    <a:pt x="51815" y="0"/>
                  </a:moveTo>
                  <a:lnTo>
                    <a:pt x="32146" y="3762"/>
                  </a:lnTo>
                  <a:lnTo>
                    <a:pt x="15621" y="14096"/>
                  </a:lnTo>
                  <a:lnTo>
                    <a:pt x="4238" y="29575"/>
                  </a:lnTo>
                  <a:lnTo>
                    <a:pt x="0" y="48768"/>
                  </a:lnTo>
                  <a:lnTo>
                    <a:pt x="0" y="347471"/>
                  </a:lnTo>
                  <a:lnTo>
                    <a:pt x="4238" y="366664"/>
                  </a:lnTo>
                  <a:lnTo>
                    <a:pt x="15621" y="382142"/>
                  </a:lnTo>
                  <a:lnTo>
                    <a:pt x="32146" y="392477"/>
                  </a:lnTo>
                  <a:lnTo>
                    <a:pt x="51815" y="396239"/>
                  </a:lnTo>
                  <a:lnTo>
                    <a:pt x="1207008" y="396239"/>
                  </a:lnTo>
                  <a:lnTo>
                    <a:pt x="1226200" y="392477"/>
                  </a:lnTo>
                  <a:lnTo>
                    <a:pt x="1241678" y="382142"/>
                  </a:lnTo>
                  <a:lnTo>
                    <a:pt x="1252013" y="366664"/>
                  </a:lnTo>
                  <a:lnTo>
                    <a:pt x="1255776" y="347471"/>
                  </a:lnTo>
                  <a:lnTo>
                    <a:pt x="1255776" y="48768"/>
                  </a:lnTo>
                  <a:lnTo>
                    <a:pt x="1252013" y="29575"/>
                  </a:lnTo>
                  <a:lnTo>
                    <a:pt x="1241678" y="14096"/>
                  </a:lnTo>
                  <a:lnTo>
                    <a:pt x="1226200" y="3762"/>
                  </a:lnTo>
                  <a:lnTo>
                    <a:pt x="1207008" y="0"/>
                  </a:lnTo>
                  <a:lnTo>
                    <a:pt x="51815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20066" y="5620511"/>
            <a:ext cx="124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84997" y="1394777"/>
            <a:ext cx="5918200" cy="4184015"/>
            <a:chOff x="1884997" y="1394777"/>
            <a:chExt cx="5918200" cy="4184015"/>
          </a:xfrm>
        </p:grpSpPr>
        <p:sp>
          <p:nvSpPr>
            <p:cNvPr id="28" name="object 28"/>
            <p:cNvSpPr/>
            <p:nvPr/>
          </p:nvSpPr>
          <p:spPr>
            <a:xfrm>
              <a:off x="2935224" y="1996947"/>
              <a:ext cx="4867910" cy="3581400"/>
            </a:xfrm>
            <a:custGeom>
              <a:avLst/>
              <a:gdLst/>
              <a:ahLst/>
              <a:cxnLst/>
              <a:rect l="l" t="t" r="r" b="b"/>
              <a:pathLst>
                <a:path w="4867909" h="3581400">
                  <a:moveTo>
                    <a:pt x="548640" y="2039112"/>
                  </a:moveTo>
                  <a:lnTo>
                    <a:pt x="521208" y="1959864"/>
                  </a:lnTo>
                  <a:lnTo>
                    <a:pt x="469392" y="2014728"/>
                  </a:lnTo>
                  <a:lnTo>
                    <a:pt x="548640" y="2039112"/>
                  </a:lnTo>
                  <a:close/>
                </a:path>
                <a:path w="4867909" h="3581400">
                  <a:moveTo>
                    <a:pt x="2609088" y="3581400"/>
                  </a:moveTo>
                  <a:lnTo>
                    <a:pt x="2591054" y="3557016"/>
                  </a:lnTo>
                  <a:lnTo>
                    <a:pt x="2557272" y="3511296"/>
                  </a:lnTo>
                  <a:lnTo>
                    <a:pt x="2542095" y="3541636"/>
                  </a:lnTo>
                  <a:lnTo>
                    <a:pt x="6096" y="2234196"/>
                  </a:lnTo>
                  <a:lnTo>
                    <a:pt x="3048" y="2231148"/>
                  </a:lnTo>
                  <a:lnTo>
                    <a:pt x="0" y="2231148"/>
                  </a:lnTo>
                  <a:lnTo>
                    <a:pt x="0" y="2240280"/>
                  </a:lnTo>
                  <a:lnTo>
                    <a:pt x="3048" y="2240280"/>
                  </a:lnTo>
                  <a:lnTo>
                    <a:pt x="2538425" y="3548977"/>
                  </a:lnTo>
                  <a:lnTo>
                    <a:pt x="2523744" y="3578352"/>
                  </a:lnTo>
                  <a:lnTo>
                    <a:pt x="2609088" y="3581400"/>
                  </a:lnTo>
                  <a:close/>
                </a:path>
                <a:path w="4867909" h="3581400">
                  <a:moveTo>
                    <a:pt x="2630424" y="326136"/>
                  </a:moveTo>
                  <a:lnTo>
                    <a:pt x="2597112" y="326136"/>
                  </a:lnTo>
                  <a:lnTo>
                    <a:pt x="2602992" y="6096"/>
                  </a:lnTo>
                  <a:lnTo>
                    <a:pt x="2602992" y="3048"/>
                  </a:lnTo>
                  <a:lnTo>
                    <a:pt x="2599944" y="0"/>
                  </a:lnTo>
                  <a:lnTo>
                    <a:pt x="2596896" y="0"/>
                  </a:lnTo>
                  <a:lnTo>
                    <a:pt x="2593848" y="3048"/>
                  </a:lnTo>
                  <a:lnTo>
                    <a:pt x="2593848" y="6096"/>
                  </a:lnTo>
                  <a:lnTo>
                    <a:pt x="2587968" y="326136"/>
                  </a:lnTo>
                  <a:lnTo>
                    <a:pt x="2554224" y="326136"/>
                  </a:lnTo>
                  <a:lnTo>
                    <a:pt x="2590800" y="402336"/>
                  </a:lnTo>
                  <a:lnTo>
                    <a:pt x="2620911" y="344424"/>
                  </a:lnTo>
                  <a:lnTo>
                    <a:pt x="2630424" y="326136"/>
                  </a:lnTo>
                  <a:close/>
                </a:path>
                <a:path w="4867909" h="3581400">
                  <a:moveTo>
                    <a:pt x="2645664" y="3502152"/>
                  </a:moveTo>
                  <a:lnTo>
                    <a:pt x="2611932" y="3503511"/>
                  </a:lnTo>
                  <a:lnTo>
                    <a:pt x="2593848" y="2249424"/>
                  </a:lnTo>
                  <a:lnTo>
                    <a:pt x="2593848" y="2243328"/>
                  </a:lnTo>
                  <a:lnTo>
                    <a:pt x="2587752" y="2243328"/>
                  </a:lnTo>
                  <a:lnTo>
                    <a:pt x="2584704" y="2246376"/>
                  </a:lnTo>
                  <a:lnTo>
                    <a:pt x="2584704" y="2249424"/>
                  </a:lnTo>
                  <a:lnTo>
                    <a:pt x="2602788" y="3503879"/>
                  </a:lnTo>
                  <a:lnTo>
                    <a:pt x="2569464" y="3505200"/>
                  </a:lnTo>
                  <a:lnTo>
                    <a:pt x="2609088" y="3581400"/>
                  </a:lnTo>
                  <a:lnTo>
                    <a:pt x="2637218" y="3520440"/>
                  </a:lnTo>
                  <a:lnTo>
                    <a:pt x="2645664" y="3502152"/>
                  </a:lnTo>
                  <a:close/>
                </a:path>
                <a:path w="4867909" h="3581400">
                  <a:moveTo>
                    <a:pt x="4861560" y="1709928"/>
                  </a:moveTo>
                  <a:lnTo>
                    <a:pt x="4848072" y="1697736"/>
                  </a:lnTo>
                  <a:lnTo>
                    <a:pt x="4797552" y="1652016"/>
                  </a:lnTo>
                  <a:lnTo>
                    <a:pt x="4789170" y="1685505"/>
                  </a:lnTo>
                  <a:lnTo>
                    <a:pt x="2593848" y="1092009"/>
                  </a:lnTo>
                  <a:lnTo>
                    <a:pt x="2593848" y="1091184"/>
                  </a:lnTo>
                  <a:lnTo>
                    <a:pt x="2590800" y="1091184"/>
                  </a:lnTo>
                  <a:lnTo>
                    <a:pt x="2587752" y="1091184"/>
                  </a:lnTo>
                  <a:lnTo>
                    <a:pt x="2587104" y="1091831"/>
                  </a:lnTo>
                  <a:lnTo>
                    <a:pt x="78409" y="1525092"/>
                  </a:lnTo>
                  <a:lnTo>
                    <a:pt x="73152" y="1493520"/>
                  </a:lnTo>
                  <a:lnTo>
                    <a:pt x="3048" y="1542288"/>
                  </a:lnTo>
                  <a:lnTo>
                    <a:pt x="85344" y="1566672"/>
                  </a:lnTo>
                  <a:lnTo>
                    <a:pt x="80264" y="1536192"/>
                  </a:lnTo>
                  <a:lnTo>
                    <a:pt x="79883" y="1533982"/>
                  </a:lnTo>
                  <a:lnTo>
                    <a:pt x="2584704" y="1101382"/>
                  </a:lnTo>
                  <a:lnTo>
                    <a:pt x="2584704" y="1478280"/>
                  </a:lnTo>
                  <a:lnTo>
                    <a:pt x="2551176" y="1478280"/>
                  </a:lnTo>
                  <a:lnTo>
                    <a:pt x="2590800" y="1554480"/>
                  </a:lnTo>
                  <a:lnTo>
                    <a:pt x="2618587" y="1496568"/>
                  </a:lnTo>
                  <a:lnTo>
                    <a:pt x="2627376" y="1478280"/>
                  </a:lnTo>
                  <a:lnTo>
                    <a:pt x="2593848" y="1478280"/>
                  </a:lnTo>
                  <a:lnTo>
                    <a:pt x="2593848" y="1101979"/>
                  </a:lnTo>
                  <a:lnTo>
                    <a:pt x="4787036" y="1694078"/>
                  </a:lnTo>
                  <a:lnTo>
                    <a:pt x="4779264" y="1725168"/>
                  </a:lnTo>
                  <a:lnTo>
                    <a:pt x="4861560" y="1709928"/>
                  </a:lnTo>
                  <a:close/>
                </a:path>
                <a:path w="4867909" h="3581400">
                  <a:moveTo>
                    <a:pt x="4867656" y="2106168"/>
                  </a:moveTo>
                  <a:lnTo>
                    <a:pt x="4861560" y="2100072"/>
                  </a:lnTo>
                  <a:lnTo>
                    <a:pt x="4858512" y="2103120"/>
                  </a:lnTo>
                  <a:lnTo>
                    <a:pt x="2669629" y="3534079"/>
                  </a:lnTo>
                  <a:lnTo>
                    <a:pt x="2651760" y="3505200"/>
                  </a:lnTo>
                  <a:lnTo>
                    <a:pt x="2609088" y="3581400"/>
                  </a:lnTo>
                  <a:lnTo>
                    <a:pt x="2691384" y="3569208"/>
                  </a:lnTo>
                  <a:lnTo>
                    <a:pt x="2680055" y="3550920"/>
                  </a:lnTo>
                  <a:lnTo>
                    <a:pt x="2675420" y="3543427"/>
                  </a:lnTo>
                  <a:lnTo>
                    <a:pt x="4864608" y="2112264"/>
                  </a:lnTo>
                  <a:lnTo>
                    <a:pt x="4867656" y="2109216"/>
                  </a:lnTo>
                  <a:lnTo>
                    <a:pt x="4867656" y="210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9760" y="1399539"/>
              <a:ext cx="1518285" cy="399415"/>
            </a:xfrm>
            <a:custGeom>
              <a:avLst/>
              <a:gdLst/>
              <a:ahLst/>
              <a:cxnLst/>
              <a:rect l="l" t="t" r="r" b="b"/>
              <a:pathLst>
                <a:path w="1518285" h="399414">
                  <a:moveTo>
                    <a:pt x="1466088" y="0"/>
                  </a:moveTo>
                  <a:lnTo>
                    <a:pt x="48767" y="0"/>
                  </a:lnTo>
                  <a:lnTo>
                    <a:pt x="29575" y="4238"/>
                  </a:lnTo>
                  <a:lnTo>
                    <a:pt x="14096" y="15621"/>
                  </a:lnTo>
                  <a:lnTo>
                    <a:pt x="3762" y="32146"/>
                  </a:lnTo>
                  <a:lnTo>
                    <a:pt x="0" y="51815"/>
                  </a:lnTo>
                  <a:lnTo>
                    <a:pt x="0" y="350520"/>
                  </a:lnTo>
                  <a:lnTo>
                    <a:pt x="3762" y="369712"/>
                  </a:lnTo>
                  <a:lnTo>
                    <a:pt x="14096" y="385190"/>
                  </a:lnTo>
                  <a:lnTo>
                    <a:pt x="29575" y="395525"/>
                  </a:lnTo>
                  <a:lnTo>
                    <a:pt x="48767" y="399288"/>
                  </a:lnTo>
                  <a:lnTo>
                    <a:pt x="1466088" y="399288"/>
                  </a:lnTo>
                  <a:lnTo>
                    <a:pt x="1485757" y="395525"/>
                  </a:lnTo>
                  <a:lnTo>
                    <a:pt x="1502282" y="385190"/>
                  </a:lnTo>
                  <a:lnTo>
                    <a:pt x="1513665" y="369712"/>
                  </a:lnTo>
                  <a:lnTo>
                    <a:pt x="1517903" y="350520"/>
                  </a:lnTo>
                  <a:lnTo>
                    <a:pt x="1517903" y="51815"/>
                  </a:lnTo>
                  <a:lnTo>
                    <a:pt x="1513665" y="32146"/>
                  </a:lnTo>
                  <a:lnTo>
                    <a:pt x="1502282" y="15621"/>
                  </a:lnTo>
                  <a:lnTo>
                    <a:pt x="1485757" y="4238"/>
                  </a:lnTo>
                  <a:lnTo>
                    <a:pt x="146608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760" y="1399539"/>
              <a:ext cx="1518285" cy="399415"/>
            </a:xfrm>
            <a:custGeom>
              <a:avLst/>
              <a:gdLst/>
              <a:ahLst/>
              <a:cxnLst/>
              <a:rect l="l" t="t" r="r" b="b"/>
              <a:pathLst>
                <a:path w="1518285" h="399414">
                  <a:moveTo>
                    <a:pt x="48767" y="0"/>
                  </a:moveTo>
                  <a:lnTo>
                    <a:pt x="29575" y="4238"/>
                  </a:lnTo>
                  <a:lnTo>
                    <a:pt x="14096" y="15621"/>
                  </a:lnTo>
                  <a:lnTo>
                    <a:pt x="3762" y="32146"/>
                  </a:lnTo>
                  <a:lnTo>
                    <a:pt x="0" y="51815"/>
                  </a:lnTo>
                  <a:lnTo>
                    <a:pt x="0" y="350520"/>
                  </a:lnTo>
                  <a:lnTo>
                    <a:pt x="3762" y="369712"/>
                  </a:lnTo>
                  <a:lnTo>
                    <a:pt x="14096" y="385190"/>
                  </a:lnTo>
                  <a:lnTo>
                    <a:pt x="29575" y="395525"/>
                  </a:lnTo>
                  <a:lnTo>
                    <a:pt x="48767" y="399288"/>
                  </a:lnTo>
                  <a:lnTo>
                    <a:pt x="1466088" y="399288"/>
                  </a:lnTo>
                  <a:lnTo>
                    <a:pt x="1485757" y="395525"/>
                  </a:lnTo>
                  <a:lnTo>
                    <a:pt x="1502282" y="385190"/>
                  </a:lnTo>
                  <a:lnTo>
                    <a:pt x="1513665" y="369712"/>
                  </a:lnTo>
                  <a:lnTo>
                    <a:pt x="1517903" y="350520"/>
                  </a:lnTo>
                  <a:lnTo>
                    <a:pt x="1517903" y="51815"/>
                  </a:lnTo>
                  <a:lnTo>
                    <a:pt x="1513665" y="32146"/>
                  </a:lnTo>
                  <a:lnTo>
                    <a:pt x="1502282" y="15621"/>
                  </a:lnTo>
                  <a:lnTo>
                    <a:pt x="1485757" y="4238"/>
                  </a:lnTo>
                  <a:lnTo>
                    <a:pt x="1466088" y="0"/>
                  </a:lnTo>
                  <a:lnTo>
                    <a:pt x="48767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993639" y="6542913"/>
            <a:ext cx="5013960" cy="722630"/>
            <a:chOff x="4908804" y="6488176"/>
            <a:chExt cx="5013960" cy="722630"/>
          </a:xfrm>
        </p:grpSpPr>
        <p:sp>
          <p:nvSpPr>
            <p:cNvPr id="32" name="object 32"/>
            <p:cNvSpPr/>
            <p:nvPr/>
          </p:nvSpPr>
          <p:spPr>
            <a:xfrm>
              <a:off x="4913376" y="6492747"/>
              <a:ext cx="5005070" cy="713740"/>
            </a:xfrm>
            <a:custGeom>
              <a:avLst/>
              <a:gdLst/>
              <a:ahLst/>
              <a:cxnLst/>
              <a:rect l="l" t="t" r="r" b="b"/>
              <a:pathLst>
                <a:path w="5005070" h="713740">
                  <a:moveTo>
                    <a:pt x="4916424" y="0"/>
                  </a:moveTo>
                  <a:lnTo>
                    <a:pt x="91439" y="0"/>
                  </a:lnTo>
                  <a:lnTo>
                    <a:pt x="55292" y="6953"/>
                  </a:lnTo>
                  <a:lnTo>
                    <a:pt x="26288" y="25907"/>
                  </a:lnTo>
                  <a:lnTo>
                    <a:pt x="7000" y="54006"/>
                  </a:lnTo>
                  <a:lnTo>
                    <a:pt x="0" y="88391"/>
                  </a:lnTo>
                  <a:lnTo>
                    <a:pt x="0" y="624839"/>
                  </a:lnTo>
                  <a:lnTo>
                    <a:pt x="7000" y="659225"/>
                  </a:lnTo>
                  <a:lnTo>
                    <a:pt x="26288" y="687323"/>
                  </a:lnTo>
                  <a:lnTo>
                    <a:pt x="55292" y="706278"/>
                  </a:lnTo>
                  <a:lnTo>
                    <a:pt x="91439" y="713231"/>
                  </a:lnTo>
                  <a:lnTo>
                    <a:pt x="4916424" y="713231"/>
                  </a:lnTo>
                  <a:lnTo>
                    <a:pt x="4950809" y="706278"/>
                  </a:lnTo>
                  <a:lnTo>
                    <a:pt x="4978908" y="687323"/>
                  </a:lnTo>
                  <a:lnTo>
                    <a:pt x="4997862" y="659225"/>
                  </a:lnTo>
                  <a:lnTo>
                    <a:pt x="5004816" y="624839"/>
                  </a:lnTo>
                  <a:lnTo>
                    <a:pt x="5004816" y="88391"/>
                  </a:lnTo>
                  <a:lnTo>
                    <a:pt x="4997862" y="54006"/>
                  </a:lnTo>
                  <a:lnTo>
                    <a:pt x="4978908" y="25907"/>
                  </a:lnTo>
                  <a:lnTo>
                    <a:pt x="4950809" y="6953"/>
                  </a:lnTo>
                  <a:lnTo>
                    <a:pt x="49164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13376" y="6492747"/>
              <a:ext cx="5005070" cy="713740"/>
            </a:xfrm>
            <a:custGeom>
              <a:avLst/>
              <a:gdLst/>
              <a:ahLst/>
              <a:cxnLst/>
              <a:rect l="l" t="t" r="r" b="b"/>
              <a:pathLst>
                <a:path w="5005070" h="713740">
                  <a:moveTo>
                    <a:pt x="91439" y="0"/>
                  </a:moveTo>
                  <a:lnTo>
                    <a:pt x="55292" y="6953"/>
                  </a:lnTo>
                  <a:lnTo>
                    <a:pt x="26288" y="25907"/>
                  </a:lnTo>
                  <a:lnTo>
                    <a:pt x="7000" y="54006"/>
                  </a:lnTo>
                  <a:lnTo>
                    <a:pt x="0" y="88391"/>
                  </a:lnTo>
                  <a:lnTo>
                    <a:pt x="0" y="624839"/>
                  </a:lnTo>
                  <a:lnTo>
                    <a:pt x="7000" y="659225"/>
                  </a:lnTo>
                  <a:lnTo>
                    <a:pt x="26288" y="687323"/>
                  </a:lnTo>
                  <a:lnTo>
                    <a:pt x="55292" y="706278"/>
                  </a:lnTo>
                  <a:lnTo>
                    <a:pt x="91439" y="713231"/>
                  </a:lnTo>
                  <a:lnTo>
                    <a:pt x="4916424" y="713231"/>
                  </a:lnTo>
                  <a:lnTo>
                    <a:pt x="4950809" y="706278"/>
                  </a:lnTo>
                  <a:lnTo>
                    <a:pt x="4978908" y="687323"/>
                  </a:lnTo>
                  <a:lnTo>
                    <a:pt x="4997862" y="659225"/>
                  </a:lnTo>
                  <a:lnTo>
                    <a:pt x="5004816" y="624839"/>
                  </a:lnTo>
                  <a:lnTo>
                    <a:pt x="5004816" y="88391"/>
                  </a:lnTo>
                  <a:lnTo>
                    <a:pt x="4997862" y="54006"/>
                  </a:lnTo>
                  <a:lnTo>
                    <a:pt x="4978908" y="25907"/>
                  </a:lnTo>
                  <a:lnTo>
                    <a:pt x="4950809" y="6953"/>
                  </a:lnTo>
                  <a:lnTo>
                    <a:pt x="4916424" y="0"/>
                  </a:lnTo>
                  <a:lnTo>
                    <a:pt x="91439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98211" y="6608380"/>
            <a:ext cx="4894834" cy="57066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29055" marR="5080" indent="-1316990">
              <a:lnSpc>
                <a:spcPts val="2060"/>
              </a:lnSpc>
              <a:spcBef>
                <a:spcPts val="250"/>
              </a:spcBef>
            </a:pPr>
            <a:r>
              <a:rPr lang="en-GB" sz="2700" spc="-7" baseline="3086" dirty="0">
                <a:latin typeface="Arial"/>
                <a:cs typeface="Arial"/>
              </a:rPr>
              <a:t>Bi-</a:t>
            </a:r>
            <a:r>
              <a:rPr lang="en-GB" sz="2700" spc="-7" baseline="3086" dirty="0" err="1">
                <a:latin typeface="Arial"/>
                <a:cs typeface="Arial"/>
              </a:rPr>
              <a:t>Annu</a:t>
            </a:r>
            <a:r>
              <a:rPr sz="2700" spc="-7" baseline="3086" dirty="0">
                <a:latin typeface="Arial"/>
                <a:cs typeface="Arial"/>
              </a:rPr>
              <a:t>a</a:t>
            </a:r>
            <a:r>
              <a:rPr sz="2700" spc="-15" baseline="3086" dirty="0">
                <a:latin typeface="Arial"/>
                <a:cs typeface="Arial"/>
              </a:rPr>
              <a:t>l</a:t>
            </a:r>
            <a:r>
              <a:rPr sz="2700" spc="30" baseline="3086" dirty="0">
                <a:latin typeface="Arial"/>
                <a:cs typeface="Arial"/>
              </a:rPr>
              <a:t> </a:t>
            </a:r>
            <a:r>
              <a:rPr sz="2700" baseline="3086" dirty="0">
                <a:latin typeface="Arial"/>
                <a:cs typeface="Arial"/>
              </a:rPr>
              <a:t>SLT morning for</a:t>
            </a:r>
            <a:r>
              <a:rPr sz="2700" spc="30" baseline="3086" dirty="0">
                <a:latin typeface="Arial"/>
                <a:cs typeface="Arial"/>
              </a:rPr>
              <a:t> </a:t>
            </a:r>
            <a:r>
              <a:rPr sz="2700" baseline="3086" dirty="0">
                <a:latin typeface="Arial"/>
                <a:cs typeface="Arial"/>
              </a:rPr>
              <a:t>discharged</a:t>
            </a:r>
            <a:r>
              <a:rPr sz="2700" spc="7" baseline="3086" dirty="0">
                <a:latin typeface="Arial"/>
                <a:cs typeface="Arial"/>
              </a:rPr>
              <a:t> </a:t>
            </a:r>
            <a:r>
              <a:rPr sz="2700" spc="-15" baseline="3086" dirty="0">
                <a:latin typeface="Arial"/>
                <a:cs typeface="Arial"/>
              </a:rPr>
              <a:t>clients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partners/carers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6212" y="1444752"/>
            <a:ext cx="150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EPAC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42616" y="1792732"/>
            <a:ext cx="2094230" cy="1734820"/>
          </a:xfrm>
          <a:custGeom>
            <a:avLst/>
            <a:gdLst/>
            <a:ahLst/>
            <a:cxnLst/>
            <a:rect l="l" t="t" r="r" b="b"/>
            <a:pathLst>
              <a:path w="2094229" h="1734820">
                <a:moveTo>
                  <a:pt x="6095" y="0"/>
                </a:moveTo>
                <a:lnTo>
                  <a:pt x="3047" y="0"/>
                </a:lnTo>
                <a:lnTo>
                  <a:pt x="3047" y="3047"/>
                </a:lnTo>
                <a:lnTo>
                  <a:pt x="0" y="6095"/>
                </a:lnTo>
                <a:lnTo>
                  <a:pt x="0" y="9143"/>
                </a:lnTo>
                <a:lnTo>
                  <a:pt x="3047" y="9143"/>
                </a:lnTo>
                <a:lnTo>
                  <a:pt x="24383" y="27431"/>
                </a:lnTo>
                <a:lnTo>
                  <a:pt x="27431" y="30479"/>
                </a:lnTo>
                <a:lnTo>
                  <a:pt x="30479" y="30479"/>
                </a:lnTo>
                <a:lnTo>
                  <a:pt x="33527" y="27431"/>
                </a:lnTo>
                <a:lnTo>
                  <a:pt x="33527" y="21335"/>
                </a:lnTo>
                <a:lnTo>
                  <a:pt x="30479" y="21335"/>
                </a:lnTo>
                <a:lnTo>
                  <a:pt x="9143" y="3047"/>
                </a:lnTo>
                <a:lnTo>
                  <a:pt x="6095" y="0"/>
                </a:lnTo>
                <a:close/>
              </a:path>
              <a:path w="2094229" h="1734820">
                <a:moveTo>
                  <a:pt x="57911" y="42671"/>
                </a:moveTo>
                <a:lnTo>
                  <a:pt x="54863" y="42671"/>
                </a:lnTo>
                <a:lnTo>
                  <a:pt x="54863" y="45719"/>
                </a:lnTo>
                <a:lnTo>
                  <a:pt x="51815" y="48767"/>
                </a:lnTo>
                <a:lnTo>
                  <a:pt x="51815" y="51815"/>
                </a:lnTo>
                <a:lnTo>
                  <a:pt x="54863" y="51815"/>
                </a:lnTo>
                <a:lnTo>
                  <a:pt x="57911" y="54863"/>
                </a:lnTo>
                <a:lnTo>
                  <a:pt x="60959" y="54863"/>
                </a:lnTo>
                <a:lnTo>
                  <a:pt x="60959" y="51815"/>
                </a:lnTo>
                <a:lnTo>
                  <a:pt x="64007" y="48767"/>
                </a:lnTo>
                <a:lnTo>
                  <a:pt x="64007" y="45719"/>
                </a:lnTo>
                <a:lnTo>
                  <a:pt x="60959" y="45719"/>
                </a:lnTo>
                <a:lnTo>
                  <a:pt x="57911" y="42671"/>
                </a:lnTo>
                <a:close/>
              </a:path>
              <a:path w="2094229" h="1734820">
                <a:moveTo>
                  <a:pt x="88391" y="67055"/>
                </a:moveTo>
                <a:lnTo>
                  <a:pt x="85343" y="67055"/>
                </a:lnTo>
                <a:lnTo>
                  <a:pt x="82295" y="70103"/>
                </a:lnTo>
                <a:lnTo>
                  <a:pt x="82295" y="76200"/>
                </a:lnTo>
                <a:lnTo>
                  <a:pt x="85343" y="76200"/>
                </a:lnTo>
                <a:lnTo>
                  <a:pt x="106679" y="94487"/>
                </a:lnTo>
                <a:lnTo>
                  <a:pt x="106679" y="97535"/>
                </a:lnTo>
                <a:lnTo>
                  <a:pt x="109727" y="97535"/>
                </a:lnTo>
                <a:lnTo>
                  <a:pt x="115823" y="91439"/>
                </a:lnTo>
                <a:lnTo>
                  <a:pt x="112775" y="88391"/>
                </a:lnTo>
                <a:lnTo>
                  <a:pt x="91439" y="70103"/>
                </a:lnTo>
                <a:lnTo>
                  <a:pt x="88391" y="67055"/>
                </a:lnTo>
                <a:close/>
              </a:path>
              <a:path w="2094229" h="1734820">
                <a:moveTo>
                  <a:pt x="140207" y="109727"/>
                </a:moveTo>
                <a:lnTo>
                  <a:pt x="137159" y="109727"/>
                </a:lnTo>
                <a:lnTo>
                  <a:pt x="134111" y="112775"/>
                </a:lnTo>
                <a:lnTo>
                  <a:pt x="134111" y="118871"/>
                </a:lnTo>
                <a:lnTo>
                  <a:pt x="137159" y="121919"/>
                </a:lnTo>
                <a:lnTo>
                  <a:pt x="140207" y="121919"/>
                </a:lnTo>
                <a:lnTo>
                  <a:pt x="143256" y="118871"/>
                </a:lnTo>
                <a:lnTo>
                  <a:pt x="143256" y="112775"/>
                </a:lnTo>
                <a:lnTo>
                  <a:pt x="140207" y="112775"/>
                </a:lnTo>
                <a:lnTo>
                  <a:pt x="140207" y="109727"/>
                </a:lnTo>
                <a:close/>
              </a:path>
              <a:path w="2094229" h="1734820">
                <a:moveTo>
                  <a:pt x="167639" y="134112"/>
                </a:moveTo>
                <a:lnTo>
                  <a:pt x="164591" y="134112"/>
                </a:lnTo>
                <a:lnTo>
                  <a:pt x="164591" y="137159"/>
                </a:lnTo>
                <a:lnTo>
                  <a:pt x="161544" y="137159"/>
                </a:lnTo>
                <a:lnTo>
                  <a:pt x="161544" y="140207"/>
                </a:lnTo>
                <a:lnTo>
                  <a:pt x="164591" y="143255"/>
                </a:lnTo>
                <a:lnTo>
                  <a:pt x="185927" y="161543"/>
                </a:lnTo>
                <a:lnTo>
                  <a:pt x="188975" y="164591"/>
                </a:lnTo>
                <a:lnTo>
                  <a:pt x="195071" y="158495"/>
                </a:lnTo>
                <a:lnTo>
                  <a:pt x="195071" y="155447"/>
                </a:lnTo>
                <a:lnTo>
                  <a:pt x="192023" y="155447"/>
                </a:lnTo>
                <a:lnTo>
                  <a:pt x="170687" y="137159"/>
                </a:lnTo>
                <a:lnTo>
                  <a:pt x="167639" y="134112"/>
                </a:lnTo>
                <a:close/>
              </a:path>
              <a:path w="2094229" h="1734820">
                <a:moveTo>
                  <a:pt x="225551" y="179831"/>
                </a:moveTo>
                <a:lnTo>
                  <a:pt x="213359" y="179831"/>
                </a:lnTo>
                <a:lnTo>
                  <a:pt x="213359" y="182879"/>
                </a:lnTo>
                <a:lnTo>
                  <a:pt x="219456" y="188975"/>
                </a:lnTo>
                <a:lnTo>
                  <a:pt x="225551" y="182879"/>
                </a:lnTo>
                <a:lnTo>
                  <a:pt x="225551" y="179831"/>
                </a:lnTo>
                <a:close/>
              </a:path>
              <a:path w="2094229" h="1734820">
                <a:moveTo>
                  <a:pt x="219456" y="176783"/>
                </a:moveTo>
                <a:lnTo>
                  <a:pt x="216407" y="176783"/>
                </a:lnTo>
                <a:lnTo>
                  <a:pt x="216407" y="179831"/>
                </a:lnTo>
                <a:lnTo>
                  <a:pt x="222503" y="179831"/>
                </a:lnTo>
                <a:lnTo>
                  <a:pt x="219456" y="176783"/>
                </a:lnTo>
                <a:close/>
              </a:path>
              <a:path w="2094229" h="1734820">
                <a:moveTo>
                  <a:pt x="249935" y="201167"/>
                </a:moveTo>
                <a:lnTo>
                  <a:pt x="246887" y="201167"/>
                </a:lnTo>
                <a:lnTo>
                  <a:pt x="243839" y="204215"/>
                </a:lnTo>
                <a:lnTo>
                  <a:pt x="243839" y="207263"/>
                </a:lnTo>
                <a:lnTo>
                  <a:pt x="246887" y="210312"/>
                </a:lnTo>
                <a:lnTo>
                  <a:pt x="268223" y="228600"/>
                </a:lnTo>
                <a:lnTo>
                  <a:pt x="274319" y="228600"/>
                </a:lnTo>
                <a:lnTo>
                  <a:pt x="277367" y="225551"/>
                </a:lnTo>
                <a:lnTo>
                  <a:pt x="274319" y="222503"/>
                </a:lnTo>
                <a:lnTo>
                  <a:pt x="274319" y="219455"/>
                </a:lnTo>
                <a:lnTo>
                  <a:pt x="252983" y="204215"/>
                </a:lnTo>
                <a:lnTo>
                  <a:pt x="249935" y="201167"/>
                </a:lnTo>
                <a:close/>
              </a:path>
              <a:path w="2094229" h="1734820">
                <a:moveTo>
                  <a:pt x="301751" y="243839"/>
                </a:moveTo>
                <a:lnTo>
                  <a:pt x="298703" y="243839"/>
                </a:lnTo>
                <a:lnTo>
                  <a:pt x="295656" y="246887"/>
                </a:lnTo>
                <a:lnTo>
                  <a:pt x="295656" y="252983"/>
                </a:lnTo>
                <a:lnTo>
                  <a:pt x="304800" y="252983"/>
                </a:lnTo>
                <a:lnTo>
                  <a:pt x="304800" y="246887"/>
                </a:lnTo>
                <a:lnTo>
                  <a:pt x="301751" y="243839"/>
                </a:lnTo>
                <a:close/>
              </a:path>
              <a:path w="2094229" h="1734820">
                <a:moveTo>
                  <a:pt x="332231" y="268223"/>
                </a:moveTo>
                <a:lnTo>
                  <a:pt x="326135" y="268223"/>
                </a:lnTo>
                <a:lnTo>
                  <a:pt x="326135" y="271271"/>
                </a:lnTo>
                <a:lnTo>
                  <a:pt x="323088" y="271271"/>
                </a:lnTo>
                <a:lnTo>
                  <a:pt x="323088" y="274319"/>
                </a:lnTo>
                <a:lnTo>
                  <a:pt x="326135" y="277367"/>
                </a:lnTo>
                <a:lnTo>
                  <a:pt x="347471" y="295655"/>
                </a:lnTo>
                <a:lnTo>
                  <a:pt x="353567" y="295655"/>
                </a:lnTo>
                <a:lnTo>
                  <a:pt x="356615" y="292607"/>
                </a:lnTo>
                <a:lnTo>
                  <a:pt x="356615" y="289559"/>
                </a:lnTo>
                <a:lnTo>
                  <a:pt x="353567" y="286512"/>
                </a:lnTo>
                <a:lnTo>
                  <a:pt x="332231" y="268223"/>
                </a:lnTo>
                <a:close/>
              </a:path>
              <a:path w="2094229" h="1734820">
                <a:moveTo>
                  <a:pt x="384047" y="310895"/>
                </a:moveTo>
                <a:lnTo>
                  <a:pt x="377951" y="310895"/>
                </a:lnTo>
                <a:lnTo>
                  <a:pt x="377951" y="313943"/>
                </a:lnTo>
                <a:lnTo>
                  <a:pt x="374903" y="313943"/>
                </a:lnTo>
                <a:lnTo>
                  <a:pt x="374903" y="316991"/>
                </a:lnTo>
                <a:lnTo>
                  <a:pt x="377951" y="320039"/>
                </a:lnTo>
                <a:lnTo>
                  <a:pt x="384047" y="320039"/>
                </a:lnTo>
                <a:lnTo>
                  <a:pt x="387095" y="316991"/>
                </a:lnTo>
                <a:lnTo>
                  <a:pt x="387095" y="313943"/>
                </a:lnTo>
                <a:lnTo>
                  <a:pt x="384047" y="310895"/>
                </a:lnTo>
                <a:close/>
              </a:path>
              <a:path w="2094229" h="1734820">
                <a:moveTo>
                  <a:pt x="414527" y="335279"/>
                </a:moveTo>
                <a:lnTo>
                  <a:pt x="408431" y="335279"/>
                </a:lnTo>
                <a:lnTo>
                  <a:pt x="405383" y="338327"/>
                </a:lnTo>
                <a:lnTo>
                  <a:pt x="405383" y="341375"/>
                </a:lnTo>
                <a:lnTo>
                  <a:pt x="408431" y="344423"/>
                </a:lnTo>
                <a:lnTo>
                  <a:pt x="429767" y="362712"/>
                </a:lnTo>
                <a:lnTo>
                  <a:pt x="435863" y="362712"/>
                </a:lnTo>
                <a:lnTo>
                  <a:pt x="438911" y="359663"/>
                </a:lnTo>
                <a:lnTo>
                  <a:pt x="435863" y="356615"/>
                </a:lnTo>
                <a:lnTo>
                  <a:pt x="435863" y="353567"/>
                </a:lnTo>
                <a:lnTo>
                  <a:pt x="414527" y="335279"/>
                </a:lnTo>
                <a:close/>
              </a:path>
              <a:path w="2094229" h="1734820">
                <a:moveTo>
                  <a:pt x="463295" y="377951"/>
                </a:moveTo>
                <a:lnTo>
                  <a:pt x="457200" y="377951"/>
                </a:lnTo>
                <a:lnTo>
                  <a:pt x="457200" y="387095"/>
                </a:lnTo>
                <a:lnTo>
                  <a:pt x="463295" y="387095"/>
                </a:lnTo>
                <a:lnTo>
                  <a:pt x="466344" y="384047"/>
                </a:lnTo>
                <a:lnTo>
                  <a:pt x="466344" y="381000"/>
                </a:lnTo>
                <a:lnTo>
                  <a:pt x="463295" y="377951"/>
                </a:lnTo>
                <a:close/>
              </a:path>
              <a:path w="2094229" h="1734820">
                <a:moveTo>
                  <a:pt x="493775" y="402335"/>
                </a:moveTo>
                <a:lnTo>
                  <a:pt x="487679" y="402335"/>
                </a:lnTo>
                <a:lnTo>
                  <a:pt x="484631" y="405383"/>
                </a:lnTo>
                <a:lnTo>
                  <a:pt x="484631" y="408431"/>
                </a:lnTo>
                <a:lnTo>
                  <a:pt x="487679" y="411479"/>
                </a:lnTo>
                <a:lnTo>
                  <a:pt x="509015" y="429767"/>
                </a:lnTo>
                <a:lnTo>
                  <a:pt x="515111" y="429767"/>
                </a:lnTo>
                <a:lnTo>
                  <a:pt x="515111" y="426719"/>
                </a:lnTo>
                <a:lnTo>
                  <a:pt x="518159" y="426719"/>
                </a:lnTo>
                <a:lnTo>
                  <a:pt x="518159" y="423671"/>
                </a:lnTo>
                <a:lnTo>
                  <a:pt x="515111" y="420623"/>
                </a:lnTo>
                <a:lnTo>
                  <a:pt x="493775" y="402335"/>
                </a:lnTo>
                <a:close/>
              </a:path>
              <a:path w="2094229" h="1734820">
                <a:moveTo>
                  <a:pt x="545591" y="445007"/>
                </a:moveTo>
                <a:lnTo>
                  <a:pt x="539495" y="445007"/>
                </a:lnTo>
                <a:lnTo>
                  <a:pt x="536447" y="448055"/>
                </a:lnTo>
                <a:lnTo>
                  <a:pt x="536447" y="451103"/>
                </a:lnTo>
                <a:lnTo>
                  <a:pt x="539495" y="454151"/>
                </a:lnTo>
                <a:lnTo>
                  <a:pt x="545591" y="454151"/>
                </a:lnTo>
                <a:lnTo>
                  <a:pt x="545591" y="451103"/>
                </a:lnTo>
                <a:lnTo>
                  <a:pt x="548639" y="451103"/>
                </a:lnTo>
                <a:lnTo>
                  <a:pt x="548639" y="448055"/>
                </a:lnTo>
                <a:lnTo>
                  <a:pt x="545591" y="445007"/>
                </a:lnTo>
                <a:close/>
              </a:path>
              <a:path w="2094229" h="1734820">
                <a:moveTo>
                  <a:pt x="576071" y="469391"/>
                </a:moveTo>
                <a:lnTo>
                  <a:pt x="566927" y="469391"/>
                </a:lnTo>
                <a:lnTo>
                  <a:pt x="566927" y="475488"/>
                </a:lnTo>
                <a:lnTo>
                  <a:pt x="569976" y="478535"/>
                </a:lnTo>
                <a:lnTo>
                  <a:pt x="591311" y="496823"/>
                </a:lnTo>
                <a:lnTo>
                  <a:pt x="594359" y="496823"/>
                </a:lnTo>
                <a:lnTo>
                  <a:pt x="597407" y="493775"/>
                </a:lnTo>
                <a:lnTo>
                  <a:pt x="600456" y="493775"/>
                </a:lnTo>
                <a:lnTo>
                  <a:pt x="597407" y="490727"/>
                </a:lnTo>
                <a:lnTo>
                  <a:pt x="597407" y="487679"/>
                </a:lnTo>
                <a:lnTo>
                  <a:pt x="576071" y="469391"/>
                </a:lnTo>
                <a:close/>
              </a:path>
              <a:path w="2094229" h="1734820">
                <a:moveTo>
                  <a:pt x="624839" y="512063"/>
                </a:moveTo>
                <a:lnTo>
                  <a:pt x="618744" y="512063"/>
                </a:lnTo>
                <a:lnTo>
                  <a:pt x="618744" y="518159"/>
                </a:lnTo>
                <a:lnTo>
                  <a:pt x="621792" y="521207"/>
                </a:lnTo>
                <a:lnTo>
                  <a:pt x="624839" y="521207"/>
                </a:lnTo>
                <a:lnTo>
                  <a:pt x="627887" y="518159"/>
                </a:lnTo>
                <a:lnTo>
                  <a:pt x="627887" y="515112"/>
                </a:lnTo>
                <a:lnTo>
                  <a:pt x="624839" y="512063"/>
                </a:lnTo>
                <a:close/>
              </a:path>
              <a:path w="2094229" h="1734820">
                <a:moveTo>
                  <a:pt x="652271" y="533400"/>
                </a:moveTo>
                <a:lnTo>
                  <a:pt x="646175" y="539495"/>
                </a:lnTo>
                <a:lnTo>
                  <a:pt x="646175" y="542543"/>
                </a:lnTo>
                <a:lnTo>
                  <a:pt x="649223" y="542543"/>
                </a:lnTo>
                <a:lnTo>
                  <a:pt x="670559" y="560831"/>
                </a:lnTo>
                <a:lnTo>
                  <a:pt x="673607" y="563879"/>
                </a:lnTo>
                <a:lnTo>
                  <a:pt x="676656" y="563879"/>
                </a:lnTo>
                <a:lnTo>
                  <a:pt x="676656" y="560831"/>
                </a:lnTo>
                <a:lnTo>
                  <a:pt x="679704" y="560831"/>
                </a:lnTo>
                <a:lnTo>
                  <a:pt x="679704" y="557783"/>
                </a:lnTo>
                <a:lnTo>
                  <a:pt x="676656" y="554735"/>
                </a:lnTo>
                <a:lnTo>
                  <a:pt x="655319" y="536447"/>
                </a:lnTo>
                <a:lnTo>
                  <a:pt x="652271" y="533400"/>
                </a:lnTo>
                <a:close/>
              </a:path>
              <a:path w="2094229" h="1734820">
                <a:moveTo>
                  <a:pt x="707135" y="585215"/>
                </a:moveTo>
                <a:lnTo>
                  <a:pt x="701039" y="585215"/>
                </a:lnTo>
                <a:lnTo>
                  <a:pt x="704087" y="588263"/>
                </a:lnTo>
                <a:lnTo>
                  <a:pt x="707135" y="588263"/>
                </a:lnTo>
                <a:lnTo>
                  <a:pt x="707135" y="585215"/>
                </a:lnTo>
                <a:close/>
              </a:path>
              <a:path w="2094229" h="1734820">
                <a:moveTo>
                  <a:pt x="704087" y="576071"/>
                </a:moveTo>
                <a:lnTo>
                  <a:pt x="697992" y="582167"/>
                </a:lnTo>
                <a:lnTo>
                  <a:pt x="697992" y="585215"/>
                </a:lnTo>
                <a:lnTo>
                  <a:pt x="710183" y="585215"/>
                </a:lnTo>
                <a:lnTo>
                  <a:pt x="710183" y="582167"/>
                </a:lnTo>
                <a:lnTo>
                  <a:pt x="704087" y="576071"/>
                </a:lnTo>
                <a:close/>
              </a:path>
              <a:path w="2094229" h="1734820">
                <a:moveTo>
                  <a:pt x="734568" y="600455"/>
                </a:moveTo>
                <a:lnTo>
                  <a:pt x="731519" y="600455"/>
                </a:lnTo>
                <a:lnTo>
                  <a:pt x="728471" y="603503"/>
                </a:lnTo>
                <a:lnTo>
                  <a:pt x="728471" y="609600"/>
                </a:lnTo>
                <a:lnTo>
                  <a:pt x="731519" y="609600"/>
                </a:lnTo>
                <a:lnTo>
                  <a:pt x="752856" y="627888"/>
                </a:lnTo>
                <a:lnTo>
                  <a:pt x="752856" y="630935"/>
                </a:lnTo>
                <a:lnTo>
                  <a:pt x="755904" y="630935"/>
                </a:lnTo>
                <a:lnTo>
                  <a:pt x="761999" y="624839"/>
                </a:lnTo>
                <a:lnTo>
                  <a:pt x="758951" y="621791"/>
                </a:lnTo>
                <a:lnTo>
                  <a:pt x="737616" y="603503"/>
                </a:lnTo>
                <a:lnTo>
                  <a:pt x="734568" y="600455"/>
                </a:lnTo>
                <a:close/>
              </a:path>
              <a:path w="2094229" h="1734820">
                <a:moveTo>
                  <a:pt x="786383" y="643127"/>
                </a:moveTo>
                <a:lnTo>
                  <a:pt x="783335" y="643127"/>
                </a:lnTo>
                <a:lnTo>
                  <a:pt x="780287" y="646176"/>
                </a:lnTo>
                <a:lnTo>
                  <a:pt x="780287" y="652271"/>
                </a:lnTo>
                <a:lnTo>
                  <a:pt x="783335" y="655319"/>
                </a:lnTo>
                <a:lnTo>
                  <a:pt x="786383" y="655319"/>
                </a:lnTo>
                <a:lnTo>
                  <a:pt x="789432" y="652271"/>
                </a:lnTo>
                <a:lnTo>
                  <a:pt x="789432" y="646176"/>
                </a:lnTo>
                <a:lnTo>
                  <a:pt x="786383" y="646176"/>
                </a:lnTo>
                <a:lnTo>
                  <a:pt x="786383" y="643127"/>
                </a:lnTo>
                <a:close/>
              </a:path>
              <a:path w="2094229" h="1734820">
                <a:moveTo>
                  <a:pt x="813816" y="667512"/>
                </a:moveTo>
                <a:lnTo>
                  <a:pt x="810768" y="667512"/>
                </a:lnTo>
                <a:lnTo>
                  <a:pt x="810768" y="670559"/>
                </a:lnTo>
                <a:lnTo>
                  <a:pt x="807719" y="673607"/>
                </a:lnTo>
                <a:lnTo>
                  <a:pt x="807719" y="676655"/>
                </a:lnTo>
                <a:lnTo>
                  <a:pt x="810768" y="676655"/>
                </a:lnTo>
                <a:lnTo>
                  <a:pt x="832104" y="694943"/>
                </a:lnTo>
                <a:lnTo>
                  <a:pt x="835151" y="697991"/>
                </a:lnTo>
                <a:lnTo>
                  <a:pt x="838199" y="697991"/>
                </a:lnTo>
                <a:lnTo>
                  <a:pt x="838199" y="694943"/>
                </a:lnTo>
                <a:lnTo>
                  <a:pt x="841247" y="691895"/>
                </a:lnTo>
                <a:lnTo>
                  <a:pt x="841247" y="688847"/>
                </a:lnTo>
                <a:lnTo>
                  <a:pt x="838199" y="688847"/>
                </a:lnTo>
                <a:lnTo>
                  <a:pt x="816863" y="670559"/>
                </a:lnTo>
                <a:lnTo>
                  <a:pt x="813816" y="667512"/>
                </a:lnTo>
                <a:close/>
              </a:path>
              <a:path w="2094229" h="1734820">
                <a:moveTo>
                  <a:pt x="865632" y="710183"/>
                </a:moveTo>
                <a:lnTo>
                  <a:pt x="862583" y="710183"/>
                </a:lnTo>
                <a:lnTo>
                  <a:pt x="862583" y="713231"/>
                </a:lnTo>
                <a:lnTo>
                  <a:pt x="859535" y="716279"/>
                </a:lnTo>
                <a:lnTo>
                  <a:pt x="859535" y="719327"/>
                </a:lnTo>
                <a:lnTo>
                  <a:pt x="862583" y="719327"/>
                </a:lnTo>
                <a:lnTo>
                  <a:pt x="865632" y="722376"/>
                </a:lnTo>
                <a:lnTo>
                  <a:pt x="868680" y="722376"/>
                </a:lnTo>
                <a:lnTo>
                  <a:pt x="868680" y="719327"/>
                </a:lnTo>
                <a:lnTo>
                  <a:pt x="871728" y="716279"/>
                </a:lnTo>
                <a:lnTo>
                  <a:pt x="871728" y="713231"/>
                </a:lnTo>
                <a:lnTo>
                  <a:pt x="868680" y="713231"/>
                </a:lnTo>
                <a:lnTo>
                  <a:pt x="865632" y="710183"/>
                </a:lnTo>
                <a:close/>
              </a:path>
              <a:path w="2094229" h="1734820">
                <a:moveTo>
                  <a:pt x="896111" y="734567"/>
                </a:moveTo>
                <a:lnTo>
                  <a:pt x="893063" y="734567"/>
                </a:lnTo>
                <a:lnTo>
                  <a:pt x="890016" y="737615"/>
                </a:lnTo>
                <a:lnTo>
                  <a:pt x="890016" y="743712"/>
                </a:lnTo>
                <a:lnTo>
                  <a:pt x="893063" y="743712"/>
                </a:lnTo>
                <a:lnTo>
                  <a:pt x="914399" y="762000"/>
                </a:lnTo>
                <a:lnTo>
                  <a:pt x="914399" y="765047"/>
                </a:lnTo>
                <a:lnTo>
                  <a:pt x="917447" y="765047"/>
                </a:lnTo>
                <a:lnTo>
                  <a:pt x="923544" y="758951"/>
                </a:lnTo>
                <a:lnTo>
                  <a:pt x="920495" y="755903"/>
                </a:lnTo>
                <a:lnTo>
                  <a:pt x="899159" y="737615"/>
                </a:lnTo>
                <a:lnTo>
                  <a:pt x="896111" y="734567"/>
                </a:lnTo>
                <a:close/>
              </a:path>
              <a:path w="2094229" h="1734820">
                <a:moveTo>
                  <a:pt x="947928" y="777239"/>
                </a:moveTo>
                <a:lnTo>
                  <a:pt x="944880" y="777239"/>
                </a:lnTo>
                <a:lnTo>
                  <a:pt x="941832" y="780288"/>
                </a:lnTo>
                <a:lnTo>
                  <a:pt x="941832" y="786383"/>
                </a:lnTo>
                <a:lnTo>
                  <a:pt x="944880" y="789431"/>
                </a:lnTo>
                <a:lnTo>
                  <a:pt x="947928" y="789431"/>
                </a:lnTo>
                <a:lnTo>
                  <a:pt x="950975" y="786383"/>
                </a:lnTo>
                <a:lnTo>
                  <a:pt x="950975" y="780288"/>
                </a:lnTo>
                <a:lnTo>
                  <a:pt x="947928" y="780288"/>
                </a:lnTo>
                <a:lnTo>
                  <a:pt x="947928" y="777239"/>
                </a:lnTo>
                <a:close/>
              </a:path>
              <a:path w="2094229" h="1734820">
                <a:moveTo>
                  <a:pt x="975359" y="801623"/>
                </a:moveTo>
                <a:lnTo>
                  <a:pt x="972311" y="801623"/>
                </a:lnTo>
                <a:lnTo>
                  <a:pt x="972311" y="804671"/>
                </a:lnTo>
                <a:lnTo>
                  <a:pt x="969263" y="807719"/>
                </a:lnTo>
                <a:lnTo>
                  <a:pt x="969263" y="810767"/>
                </a:lnTo>
                <a:lnTo>
                  <a:pt x="972311" y="810767"/>
                </a:lnTo>
                <a:lnTo>
                  <a:pt x="993647" y="829055"/>
                </a:lnTo>
                <a:lnTo>
                  <a:pt x="996695" y="832103"/>
                </a:lnTo>
                <a:lnTo>
                  <a:pt x="999744" y="832103"/>
                </a:lnTo>
                <a:lnTo>
                  <a:pt x="999744" y="829055"/>
                </a:lnTo>
                <a:lnTo>
                  <a:pt x="1002792" y="826007"/>
                </a:lnTo>
                <a:lnTo>
                  <a:pt x="1002792" y="822959"/>
                </a:lnTo>
                <a:lnTo>
                  <a:pt x="999744" y="822959"/>
                </a:lnTo>
                <a:lnTo>
                  <a:pt x="978407" y="804671"/>
                </a:lnTo>
                <a:lnTo>
                  <a:pt x="975359" y="801623"/>
                </a:lnTo>
                <a:close/>
              </a:path>
              <a:path w="2094229" h="1734820">
                <a:moveTo>
                  <a:pt x="1033271" y="847343"/>
                </a:moveTo>
                <a:lnTo>
                  <a:pt x="1021080" y="847343"/>
                </a:lnTo>
                <a:lnTo>
                  <a:pt x="1021080" y="850391"/>
                </a:lnTo>
                <a:lnTo>
                  <a:pt x="1027175" y="856488"/>
                </a:lnTo>
                <a:lnTo>
                  <a:pt x="1033271" y="850391"/>
                </a:lnTo>
                <a:lnTo>
                  <a:pt x="1033271" y="847343"/>
                </a:lnTo>
                <a:close/>
              </a:path>
              <a:path w="2094229" h="1734820">
                <a:moveTo>
                  <a:pt x="1027175" y="844295"/>
                </a:moveTo>
                <a:lnTo>
                  <a:pt x="1024128" y="844295"/>
                </a:lnTo>
                <a:lnTo>
                  <a:pt x="1024128" y="847343"/>
                </a:lnTo>
                <a:lnTo>
                  <a:pt x="1030223" y="847343"/>
                </a:lnTo>
                <a:lnTo>
                  <a:pt x="1027175" y="844295"/>
                </a:lnTo>
                <a:close/>
              </a:path>
              <a:path w="2094229" h="1734820">
                <a:moveTo>
                  <a:pt x="1057656" y="868679"/>
                </a:moveTo>
                <a:lnTo>
                  <a:pt x="1054608" y="868679"/>
                </a:lnTo>
                <a:lnTo>
                  <a:pt x="1051559" y="871727"/>
                </a:lnTo>
                <a:lnTo>
                  <a:pt x="1051559" y="874776"/>
                </a:lnTo>
                <a:lnTo>
                  <a:pt x="1054608" y="877823"/>
                </a:lnTo>
                <a:lnTo>
                  <a:pt x="1075944" y="896112"/>
                </a:lnTo>
                <a:lnTo>
                  <a:pt x="1075944" y="899159"/>
                </a:lnTo>
                <a:lnTo>
                  <a:pt x="1078992" y="896112"/>
                </a:lnTo>
                <a:lnTo>
                  <a:pt x="1082039" y="896112"/>
                </a:lnTo>
                <a:lnTo>
                  <a:pt x="1082039" y="890015"/>
                </a:lnTo>
                <a:lnTo>
                  <a:pt x="1060704" y="871727"/>
                </a:lnTo>
                <a:lnTo>
                  <a:pt x="1057656" y="868679"/>
                </a:lnTo>
                <a:close/>
              </a:path>
              <a:path w="2094229" h="1734820">
                <a:moveTo>
                  <a:pt x="1109471" y="911351"/>
                </a:moveTo>
                <a:lnTo>
                  <a:pt x="1106423" y="911351"/>
                </a:lnTo>
                <a:lnTo>
                  <a:pt x="1103375" y="914400"/>
                </a:lnTo>
                <a:lnTo>
                  <a:pt x="1103375" y="920495"/>
                </a:lnTo>
                <a:lnTo>
                  <a:pt x="1112520" y="920495"/>
                </a:lnTo>
                <a:lnTo>
                  <a:pt x="1112520" y="914400"/>
                </a:lnTo>
                <a:lnTo>
                  <a:pt x="1109471" y="914400"/>
                </a:lnTo>
                <a:lnTo>
                  <a:pt x="1109471" y="911351"/>
                </a:lnTo>
                <a:close/>
              </a:path>
              <a:path w="2094229" h="1734820">
                <a:moveTo>
                  <a:pt x="1139951" y="935735"/>
                </a:moveTo>
                <a:lnTo>
                  <a:pt x="1133856" y="935735"/>
                </a:lnTo>
                <a:lnTo>
                  <a:pt x="1133856" y="938783"/>
                </a:lnTo>
                <a:lnTo>
                  <a:pt x="1130808" y="938783"/>
                </a:lnTo>
                <a:lnTo>
                  <a:pt x="1130808" y="941831"/>
                </a:lnTo>
                <a:lnTo>
                  <a:pt x="1133856" y="944879"/>
                </a:lnTo>
                <a:lnTo>
                  <a:pt x="1155192" y="963167"/>
                </a:lnTo>
                <a:lnTo>
                  <a:pt x="1161287" y="963167"/>
                </a:lnTo>
                <a:lnTo>
                  <a:pt x="1164335" y="960119"/>
                </a:lnTo>
                <a:lnTo>
                  <a:pt x="1164335" y="957071"/>
                </a:lnTo>
                <a:lnTo>
                  <a:pt x="1161287" y="954023"/>
                </a:lnTo>
                <a:lnTo>
                  <a:pt x="1139951" y="935735"/>
                </a:lnTo>
                <a:close/>
              </a:path>
              <a:path w="2094229" h="1734820">
                <a:moveTo>
                  <a:pt x="1191768" y="978407"/>
                </a:moveTo>
                <a:lnTo>
                  <a:pt x="1185671" y="978407"/>
                </a:lnTo>
                <a:lnTo>
                  <a:pt x="1185671" y="981455"/>
                </a:lnTo>
                <a:lnTo>
                  <a:pt x="1182623" y="981455"/>
                </a:lnTo>
                <a:lnTo>
                  <a:pt x="1182623" y="984503"/>
                </a:lnTo>
                <a:lnTo>
                  <a:pt x="1185671" y="987551"/>
                </a:lnTo>
                <a:lnTo>
                  <a:pt x="1191768" y="987551"/>
                </a:lnTo>
                <a:lnTo>
                  <a:pt x="1194816" y="984503"/>
                </a:lnTo>
                <a:lnTo>
                  <a:pt x="1194816" y="981455"/>
                </a:lnTo>
                <a:lnTo>
                  <a:pt x="1191768" y="978407"/>
                </a:lnTo>
                <a:close/>
              </a:path>
              <a:path w="2094229" h="1734820">
                <a:moveTo>
                  <a:pt x="1222247" y="1002791"/>
                </a:moveTo>
                <a:lnTo>
                  <a:pt x="1216151" y="1002791"/>
                </a:lnTo>
                <a:lnTo>
                  <a:pt x="1213104" y="1005839"/>
                </a:lnTo>
                <a:lnTo>
                  <a:pt x="1213104" y="1008888"/>
                </a:lnTo>
                <a:lnTo>
                  <a:pt x="1216151" y="1011935"/>
                </a:lnTo>
                <a:lnTo>
                  <a:pt x="1237487" y="1030223"/>
                </a:lnTo>
                <a:lnTo>
                  <a:pt x="1243583" y="1030223"/>
                </a:lnTo>
                <a:lnTo>
                  <a:pt x="1243583" y="1021079"/>
                </a:lnTo>
                <a:lnTo>
                  <a:pt x="1222247" y="1002791"/>
                </a:lnTo>
                <a:close/>
              </a:path>
              <a:path w="2094229" h="1734820">
                <a:moveTo>
                  <a:pt x="1271016" y="1045463"/>
                </a:moveTo>
                <a:lnTo>
                  <a:pt x="1267968" y="1045463"/>
                </a:lnTo>
                <a:lnTo>
                  <a:pt x="1264920" y="1048512"/>
                </a:lnTo>
                <a:lnTo>
                  <a:pt x="1264920" y="1054607"/>
                </a:lnTo>
                <a:lnTo>
                  <a:pt x="1274063" y="1054607"/>
                </a:lnTo>
                <a:lnTo>
                  <a:pt x="1274063" y="1048512"/>
                </a:lnTo>
                <a:lnTo>
                  <a:pt x="1271016" y="1045463"/>
                </a:lnTo>
                <a:close/>
              </a:path>
              <a:path w="2094229" h="1734820">
                <a:moveTo>
                  <a:pt x="1301495" y="1069847"/>
                </a:moveTo>
                <a:lnTo>
                  <a:pt x="1295399" y="1069847"/>
                </a:lnTo>
                <a:lnTo>
                  <a:pt x="1292351" y="1072895"/>
                </a:lnTo>
                <a:lnTo>
                  <a:pt x="1292351" y="1075943"/>
                </a:lnTo>
                <a:lnTo>
                  <a:pt x="1295399" y="1078991"/>
                </a:lnTo>
                <a:lnTo>
                  <a:pt x="1316735" y="1097279"/>
                </a:lnTo>
                <a:lnTo>
                  <a:pt x="1322832" y="1097279"/>
                </a:lnTo>
                <a:lnTo>
                  <a:pt x="1322832" y="1094231"/>
                </a:lnTo>
                <a:lnTo>
                  <a:pt x="1325880" y="1094231"/>
                </a:lnTo>
                <a:lnTo>
                  <a:pt x="1325880" y="1091183"/>
                </a:lnTo>
                <a:lnTo>
                  <a:pt x="1322832" y="1088135"/>
                </a:lnTo>
                <a:lnTo>
                  <a:pt x="1301495" y="1069847"/>
                </a:lnTo>
                <a:close/>
              </a:path>
              <a:path w="2094229" h="1734820">
                <a:moveTo>
                  <a:pt x="1353311" y="1112519"/>
                </a:moveTo>
                <a:lnTo>
                  <a:pt x="1347216" y="1112519"/>
                </a:lnTo>
                <a:lnTo>
                  <a:pt x="1344168" y="1115567"/>
                </a:lnTo>
                <a:lnTo>
                  <a:pt x="1344168" y="1118615"/>
                </a:lnTo>
                <a:lnTo>
                  <a:pt x="1347216" y="1121664"/>
                </a:lnTo>
                <a:lnTo>
                  <a:pt x="1353311" y="1121664"/>
                </a:lnTo>
                <a:lnTo>
                  <a:pt x="1353311" y="1118615"/>
                </a:lnTo>
                <a:lnTo>
                  <a:pt x="1356359" y="1118615"/>
                </a:lnTo>
                <a:lnTo>
                  <a:pt x="1356359" y="1115567"/>
                </a:lnTo>
                <a:lnTo>
                  <a:pt x="1353311" y="1112519"/>
                </a:lnTo>
                <a:close/>
              </a:path>
              <a:path w="2094229" h="1734820">
                <a:moveTo>
                  <a:pt x="1380744" y="1136903"/>
                </a:moveTo>
                <a:lnTo>
                  <a:pt x="1374647" y="1136903"/>
                </a:lnTo>
                <a:lnTo>
                  <a:pt x="1374647" y="1143000"/>
                </a:lnTo>
                <a:lnTo>
                  <a:pt x="1377695" y="1146047"/>
                </a:lnTo>
                <a:lnTo>
                  <a:pt x="1399032" y="1164335"/>
                </a:lnTo>
                <a:lnTo>
                  <a:pt x="1402080" y="1164335"/>
                </a:lnTo>
                <a:lnTo>
                  <a:pt x="1405128" y="1161288"/>
                </a:lnTo>
                <a:lnTo>
                  <a:pt x="1405128" y="1155191"/>
                </a:lnTo>
                <a:lnTo>
                  <a:pt x="1380744" y="1136903"/>
                </a:lnTo>
                <a:close/>
              </a:path>
              <a:path w="2094229" h="1734820">
                <a:moveTo>
                  <a:pt x="1432559" y="1179576"/>
                </a:moveTo>
                <a:lnTo>
                  <a:pt x="1426463" y="1179576"/>
                </a:lnTo>
                <a:lnTo>
                  <a:pt x="1426463" y="1188719"/>
                </a:lnTo>
                <a:lnTo>
                  <a:pt x="1432559" y="1188719"/>
                </a:lnTo>
                <a:lnTo>
                  <a:pt x="1435608" y="1185671"/>
                </a:lnTo>
                <a:lnTo>
                  <a:pt x="1435608" y="1182623"/>
                </a:lnTo>
                <a:lnTo>
                  <a:pt x="1432559" y="1179576"/>
                </a:lnTo>
                <a:close/>
              </a:path>
              <a:path w="2094229" h="1734820">
                <a:moveTo>
                  <a:pt x="1463039" y="1203959"/>
                </a:moveTo>
                <a:lnTo>
                  <a:pt x="1456944" y="1203959"/>
                </a:lnTo>
                <a:lnTo>
                  <a:pt x="1453895" y="1207007"/>
                </a:lnTo>
                <a:lnTo>
                  <a:pt x="1453895" y="1210055"/>
                </a:lnTo>
                <a:lnTo>
                  <a:pt x="1456944" y="1213103"/>
                </a:lnTo>
                <a:lnTo>
                  <a:pt x="1478280" y="1228343"/>
                </a:lnTo>
                <a:lnTo>
                  <a:pt x="1481328" y="1231391"/>
                </a:lnTo>
                <a:lnTo>
                  <a:pt x="1484375" y="1231391"/>
                </a:lnTo>
                <a:lnTo>
                  <a:pt x="1484375" y="1228343"/>
                </a:lnTo>
                <a:lnTo>
                  <a:pt x="1487423" y="1228343"/>
                </a:lnTo>
                <a:lnTo>
                  <a:pt x="1487423" y="1225295"/>
                </a:lnTo>
                <a:lnTo>
                  <a:pt x="1484375" y="1222247"/>
                </a:lnTo>
                <a:lnTo>
                  <a:pt x="1463039" y="1203959"/>
                </a:lnTo>
                <a:close/>
              </a:path>
              <a:path w="2094229" h="1734820">
                <a:moveTo>
                  <a:pt x="1514856" y="1252727"/>
                </a:moveTo>
                <a:lnTo>
                  <a:pt x="1508759" y="1252727"/>
                </a:lnTo>
                <a:lnTo>
                  <a:pt x="1511808" y="1255776"/>
                </a:lnTo>
                <a:lnTo>
                  <a:pt x="1514856" y="1252727"/>
                </a:lnTo>
                <a:close/>
              </a:path>
              <a:path w="2094229" h="1734820">
                <a:moveTo>
                  <a:pt x="1511808" y="1243583"/>
                </a:moveTo>
                <a:lnTo>
                  <a:pt x="1505711" y="1249679"/>
                </a:lnTo>
                <a:lnTo>
                  <a:pt x="1505711" y="1252727"/>
                </a:lnTo>
                <a:lnTo>
                  <a:pt x="1517904" y="1252727"/>
                </a:lnTo>
                <a:lnTo>
                  <a:pt x="1517904" y="1249679"/>
                </a:lnTo>
                <a:lnTo>
                  <a:pt x="1511808" y="1243583"/>
                </a:lnTo>
                <a:close/>
              </a:path>
              <a:path w="2094229" h="1734820">
                <a:moveTo>
                  <a:pt x="1542287" y="1267967"/>
                </a:moveTo>
                <a:lnTo>
                  <a:pt x="1539239" y="1271015"/>
                </a:lnTo>
                <a:lnTo>
                  <a:pt x="1536192" y="1271015"/>
                </a:lnTo>
                <a:lnTo>
                  <a:pt x="1536192" y="1277112"/>
                </a:lnTo>
                <a:lnTo>
                  <a:pt x="1560575" y="1295400"/>
                </a:lnTo>
                <a:lnTo>
                  <a:pt x="1560575" y="1298447"/>
                </a:lnTo>
                <a:lnTo>
                  <a:pt x="1563623" y="1298447"/>
                </a:lnTo>
                <a:lnTo>
                  <a:pt x="1566671" y="1295400"/>
                </a:lnTo>
                <a:lnTo>
                  <a:pt x="1566671" y="1289303"/>
                </a:lnTo>
                <a:lnTo>
                  <a:pt x="1542287" y="1271015"/>
                </a:lnTo>
                <a:lnTo>
                  <a:pt x="1542287" y="1267967"/>
                </a:lnTo>
                <a:close/>
              </a:path>
              <a:path w="2094229" h="1734820">
                <a:moveTo>
                  <a:pt x="1594104" y="1310639"/>
                </a:moveTo>
                <a:lnTo>
                  <a:pt x="1591056" y="1310639"/>
                </a:lnTo>
                <a:lnTo>
                  <a:pt x="1588008" y="1313688"/>
                </a:lnTo>
                <a:lnTo>
                  <a:pt x="1588008" y="1319783"/>
                </a:lnTo>
                <a:lnTo>
                  <a:pt x="1591056" y="1322831"/>
                </a:lnTo>
                <a:lnTo>
                  <a:pt x="1594104" y="1322831"/>
                </a:lnTo>
                <a:lnTo>
                  <a:pt x="1597151" y="1319783"/>
                </a:lnTo>
                <a:lnTo>
                  <a:pt x="1597151" y="1316735"/>
                </a:lnTo>
                <a:lnTo>
                  <a:pt x="1594104" y="1313688"/>
                </a:lnTo>
                <a:lnTo>
                  <a:pt x="1594104" y="1310639"/>
                </a:lnTo>
                <a:close/>
              </a:path>
              <a:path w="2094229" h="1734820">
                <a:moveTo>
                  <a:pt x="1621535" y="1335023"/>
                </a:moveTo>
                <a:lnTo>
                  <a:pt x="1618487" y="1335023"/>
                </a:lnTo>
                <a:lnTo>
                  <a:pt x="1618487" y="1338071"/>
                </a:lnTo>
                <a:lnTo>
                  <a:pt x="1615439" y="1341119"/>
                </a:lnTo>
                <a:lnTo>
                  <a:pt x="1615439" y="1344167"/>
                </a:lnTo>
                <a:lnTo>
                  <a:pt x="1618487" y="1344167"/>
                </a:lnTo>
                <a:lnTo>
                  <a:pt x="1639823" y="1362455"/>
                </a:lnTo>
                <a:lnTo>
                  <a:pt x="1642871" y="1365503"/>
                </a:lnTo>
                <a:lnTo>
                  <a:pt x="1645920" y="1365503"/>
                </a:lnTo>
                <a:lnTo>
                  <a:pt x="1645920" y="1362455"/>
                </a:lnTo>
                <a:lnTo>
                  <a:pt x="1648968" y="1359407"/>
                </a:lnTo>
                <a:lnTo>
                  <a:pt x="1648968" y="1356359"/>
                </a:lnTo>
                <a:lnTo>
                  <a:pt x="1645920" y="1356359"/>
                </a:lnTo>
                <a:lnTo>
                  <a:pt x="1624583" y="1338071"/>
                </a:lnTo>
                <a:lnTo>
                  <a:pt x="1621535" y="1335023"/>
                </a:lnTo>
                <a:close/>
              </a:path>
              <a:path w="2094229" h="1734820">
                <a:moveTo>
                  <a:pt x="1673351" y="1377695"/>
                </a:moveTo>
                <a:lnTo>
                  <a:pt x="1670304" y="1377695"/>
                </a:lnTo>
                <a:lnTo>
                  <a:pt x="1670304" y="1380743"/>
                </a:lnTo>
                <a:lnTo>
                  <a:pt x="1667256" y="1383791"/>
                </a:lnTo>
                <a:lnTo>
                  <a:pt x="1667256" y="1386839"/>
                </a:lnTo>
                <a:lnTo>
                  <a:pt x="1670304" y="1386839"/>
                </a:lnTo>
                <a:lnTo>
                  <a:pt x="1670304" y="1389888"/>
                </a:lnTo>
                <a:lnTo>
                  <a:pt x="1673351" y="1389888"/>
                </a:lnTo>
                <a:lnTo>
                  <a:pt x="1679447" y="1383791"/>
                </a:lnTo>
                <a:lnTo>
                  <a:pt x="1679447" y="1380743"/>
                </a:lnTo>
                <a:lnTo>
                  <a:pt x="1676399" y="1380743"/>
                </a:lnTo>
                <a:lnTo>
                  <a:pt x="1673351" y="1377695"/>
                </a:lnTo>
                <a:close/>
              </a:path>
              <a:path w="2094229" h="1734820">
                <a:moveTo>
                  <a:pt x="1703832" y="1402079"/>
                </a:moveTo>
                <a:lnTo>
                  <a:pt x="1700783" y="1402079"/>
                </a:lnTo>
                <a:lnTo>
                  <a:pt x="1697735" y="1405127"/>
                </a:lnTo>
                <a:lnTo>
                  <a:pt x="1697735" y="1411223"/>
                </a:lnTo>
                <a:lnTo>
                  <a:pt x="1722120" y="1429512"/>
                </a:lnTo>
                <a:lnTo>
                  <a:pt x="1722120" y="1432559"/>
                </a:lnTo>
                <a:lnTo>
                  <a:pt x="1725168" y="1432559"/>
                </a:lnTo>
                <a:lnTo>
                  <a:pt x="1728216" y="1429512"/>
                </a:lnTo>
                <a:lnTo>
                  <a:pt x="1728216" y="1423415"/>
                </a:lnTo>
                <a:lnTo>
                  <a:pt x="1703832" y="1405127"/>
                </a:lnTo>
                <a:lnTo>
                  <a:pt x="1703832" y="1402079"/>
                </a:lnTo>
                <a:close/>
              </a:path>
              <a:path w="2094229" h="1734820">
                <a:moveTo>
                  <a:pt x="1755647" y="1444752"/>
                </a:moveTo>
                <a:lnTo>
                  <a:pt x="1752599" y="1444752"/>
                </a:lnTo>
                <a:lnTo>
                  <a:pt x="1749551" y="1447800"/>
                </a:lnTo>
                <a:lnTo>
                  <a:pt x="1749551" y="1453895"/>
                </a:lnTo>
                <a:lnTo>
                  <a:pt x="1752599" y="1456943"/>
                </a:lnTo>
                <a:lnTo>
                  <a:pt x="1755647" y="1456943"/>
                </a:lnTo>
                <a:lnTo>
                  <a:pt x="1758695" y="1453895"/>
                </a:lnTo>
                <a:lnTo>
                  <a:pt x="1758695" y="1447800"/>
                </a:lnTo>
                <a:lnTo>
                  <a:pt x="1755647" y="1447800"/>
                </a:lnTo>
                <a:lnTo>
                  <a:pt x="1755647" y="1444752"/>
                </a:lnTo>
                <a:close/>
              </a:path>
              <a:path w="2094229" h="1734820">
                <a:moveTo>
                  <a:pt x="1783080" y="1469135"/>
                </a:moveTo>
                <a:lnTo>
                  <a:pt x="1780032" y="1469135"/>
                </a:lnTo>
                <a:lnTo>
                  <a:pt x="1780032" y="1472183"/>
                </a:lnTo>
                <a:lnTo>
                  <a:pt x="1776983" y="1475231"/>
                </a:lnTo>
                <a:lnTo>
                  <a:pt x="1776983" y="1478279"/>
                </a:lnTo>
                <a:lnTo>
                  <a:pt x="1780032" y="1478279"/>
                </a:lnTo>
                <a:lnTo>
                  <a:pt x="1801368" y="1496567"/>
                </a:lnTo>
                <a:lnTo>
                  <a:pt x="1804416" y="1499615"/>
                </a:lnTo>
                <a:lnTo>
                  <a:pt x="1807463" y="1499615"/>
                </a:lnTo>
                <a:lnTo>
                  <a:pt x="1807463" y="1496567"/>
                </a:lnTo>
                <a:lnTo>
                  <a:pt x="1810511" y="1493519"/>
                </a:lnTo>
                <a:lnTo>
                  <a:pt x="1810511" y="1490471"/>
                </a:lnTo>
                <a:lnTo>
                  <a:pt x="1807463" y="1490471"/>
                </a:lnTo>
                <a:lnTo>
                  <a:pt x="1786128" y="1472183"/>
                </a:lnTo>
                <a:lnTo>
                  <a:pt x="1783080" y="1469135"/>
                </a:lnTo>
                <a:close/>
              </a:path>
              <a:path w="2094229" h="1734820">
                <a:moveTo>
                  <a:pt x="1834895" y="1511807"/>
                </a:moveTo>
                <a:lnTo>
                  <a:pt x="1831847" y="1511807"/>
                </a:lnTo>
                <a:lnTo>
                  <a:pt x="1831847" y="1514855"/>
                </a:lnTo>
                <a:lnTo>
                  <a:pt x="1828799" y="1517903"/>
                </a:lnTo>
                <a:lnTo>
                  <a:pt x="1828799" y="1520952"/>
                </a:lnTo>
                <a:lnTo>
                  <a:pt x="1831847" y="1520952"/>
                </a:lnTo>
                <a:lnTo>
                  <a:pt x="1831847" y="1524000"/>
                </a:lnTo>
                <a:lnTo>
                  <a:pt x="1834895" y="1524000"/>
                </a:lnTo>
                <a:lnTo>
                  <a:pt x="1840992" y="1517903"/>
                </a:lnTo>
                <a:lnTo>
                  <a:pt x="1840992" y="1514855"/>
                </a:lnTo>
                <a:lnTo>
                  <a:pt x="1837944" y="1514855"/>
                </a:lnTo>
                <a:lnTo>
                  <a:pt x="1834895" y="1511807"/>
                </a:lnTo>
                <a:close/>
              </a:path>
              <a:path w="2094229" h="1734820">
                <a:moveTo>
                  <a:pt x="1865375" y="1536191"/>
                </a:moveTo>
                <a:lnTo>
                  <a:pt x="1862328" y="1536191"/>
                </a:lnTo>
                <a:lnTo>
                  <a:pt x="1859280" y="1539239"/>
                </a:lnTo>
                <a:lnTo>
                  <a:pt x="1859280" y="1545335"/>
                </a:lnTo>
                <a:lnTo>
                  <a:pt x="1883663" y="1563623"/>
                </a:lnTo>
                <a:lnTo>
                  <a:pt x="1883663" y="1566671"/>
                </a:lnTo>
                <a:lnTo>
                  <a:pt x="1886711" y="1563623"/>
                </a:lnTo>
                <a:lnTo>
                  <a:pt x="1889759" y="1563623"/>
                </a:lnTo>
                <a:lnTo>
                  <a:pt x="1889759" y="1557527"/>
                </a:lnTo>
                <a:lnTo>
                  <a:pt x="1865375" y="1539239"/>
                </a:lnTo>
                <a:lnTo>
                  <a:pt x="1865375" y="1536191"/>
                </a:lnTo>
                <a:close/>
              </a:path>
              <a:path w="2094229" h="1734820">
                <a:moveTo>
                  <a:pt x="1917192" y="1578864"/>
                </a:moveTo>
                <a:lnTo>
                  <a:pt x="1914144" y="1578864"/>
                </a:lnTo>
                <a:lnTo>
                  <a:pt x="1911095" y="1581912"/>
                </a:lnTo>
                <a:lnTo>
                  <a:pt x="1911095" y="1588007"/>
                </a:lnTo>
                <a:lnTo>
                  <a:pt x="1914144" y="1591055"/>
                </a:lnTo>
                <a:lnTo>
                  <a:pt x="1917192" y="1588007"/>
                </a:lnTo>
                <a:lnTo>
                  <a:pt x="1920239" y="1588007"/>
                </a:lnTo>
                <a:lnTo>
                  <a:pt x="1920239" y="1581912"/>
                </a:lnTo>
                <a:lnTo>
                  <a:pt x="1917192" y="1581912"/>
                </a:lnTo>
                <a:lnTo>
                  <a:pt x="1917192" y="1578864"/>
                </a:lnTo>
                <a:close/>
              </a:path>
              <a:path w="2094229" h="1734820">
                <a:moveTo>
                  <a:pt x="1944623" y="1603247"/>
                </a:moveTo>
                <a:lnTo>
                  <a:pt x="1941575" y="1603247"/>
                </a:lnTo>
                <a:lnTo>
                  <a:pt x="1941575" y="1606295"/>
                </a:lnTo>
                <a:lnTo>
                  <a:pt x="1938528" y="1606295"/>
                </a:lnTo>
                <a:lnTo>
                  <a:pt x="1938528" y="1609343"/>
                </a:lnTo>
                <a:lnTo>
                  <a:pt x="1941575" y="1612391"/>
                </a:lnTo>
                <a:lnTo>
                  <a:pt x="1962911" y="1630679"/>
                </a:lnTo>
                <a:lnTo>
                  <a:pt x="1969008" y="1630679"/>
                </a:lnTo>
                <a:lnTo>
                  <a:pt x="1972056" y="1627631"/>
                </a:lnTo>
                <a:lnTo>
                  <a:pt x="1972056" y="1624583"/>
                </a:lnTo>
                <a:lnTo>
                  <a:pt x="1969008" y="1624583"/>
                </a:lnTo>
                <a:lnTo>
                  <a:pt x="1947671" y="1606295"/>
                </a:lnTo>
                <a:lnTo>
                  <a:pt x="1944623" y="1603247"/>
                </a:lnTo>
                <a:close/>
              </a:path>
              <a:path w="2094229" h="1734820">
                <a:moveTo>
                  <a:pt x="1999487" y="1645919"/>
                </a:moveTo>
                <a:lnTo>
                  <a:pt x="1993392" y="1645919"/>
                </a:lnTo>
                <a:lnTo>
                  <a:pt x="1993392" y="1648967"/>
                </a:lnTo>
                <a:lnTo>
                  <a:pt x="1990344" y="1648967"/>
                </a:lnTo>
                <a:lnTo>
                  <a:pt x="1990344" y="1652015"/>
                </a:lnTo>
                <a:lnTo>
                  <a:pt x="1993392" y="1655064"/>
                </a:lnTo>
                <a:lnTo>
                  <a:pt x="1999487" y="1655064"/>
                </a:lnTo>
                <a:lnTo>
                  <a:pt x="2002535" y="1652015"/>
                </a:lnTo>
                <a:lnTo>
                  <a:pt x="1999487" y="1648967"/>
                </a:lnTo>
                <a:lnTo>
                  <a:pt x="1999487" y="1645919"/>
                </a:lnTo>
                <a:close/>
              </a:path>
              <a:path w="2094229" h="1734820">
                <a:moveTo>
                  <a:pt x="2031911" y="1688951"/>
                </a:moveTo>
                <a:lnTo>
                  <a:pt x="2011680" y="1712976"/>
                </a:lnTo>
                <a:lnTo>
                  <a:pt x="2093975" y="1734312"/>
                </a:lnTo>
                <a:lnTo>
                  <a:pt x="2078501" y="1697735"/>
                </a:lnTo>
                <a:lnTo>
                  <a:pt x="2042159" y="1697735"/>
                </a:lnTo>
                <a:lnTo>
                  <a:pt x="2031911" y="1688951"/>
                </a:lnTo>
                <a:close/>
              </a:path>
              <a:path w="2094229" h="1734820">
                <a:moveTo>
                  <a:pt x="2038938" y="1680605"/>
                </a:moveTo>
                <a:lnTo>
                  <a:pt x="2031911" y="1688951"/>
                </a:lnTo>
                <a:lnTo>
                  <a:pt x="2042159" y="1697735"/>
                </a:lnTo>
                <a:lnTo>
                  <a:pt x="2048256" y="1697735"/>
                </a:lnTo>
                <a:lnTo>
                  <a:pt x="2051304" y="1694688"/>
                </a:lnTo>
                <a:lnTo>
                  <a:pt x="2051304" y="1691639"/>
                </a:lnTo>
                <a:lnTo>
                  <a:pt x="2048256" y="1688591"/>
                </a:lnTo>
                <a:lnTo>
                  <a:pt x="2038938" y="1680605"/>
                </a:lnTo>
                <a:close/>
              </a:path>
              <a:path w="2094229" h="1734820">
                <a:moveTo>
                  <a:pt x="2060447" y="1655064"/>
                </a:moveTo>
                <a:lnTo>
                  <a:pt x="2038938" y="1680605"/>
                </a:lnTo>
                <a:lnTo>
                  <a:pt x="2048256" y="1688591"/>
                </a:lnTo>
                <a:lnTo>
                  <a:pt x="2051304" y="1691639"/>
                </a:lnTo>
                <a:lnTo>
                  <a:pt x="2051304" y="1694688"/>
                </a:lnTo>
                <a:lnTo>
                  <a:pt x="2048256" y="1697735"/>
                </a:lnTo>
                <a:lnTo>
                  <a:pt x="2078501" y="1697735"/>
                </a:lnTo>
                <a:lnTo>
                  <a:pt x="2060447" y="1655064"/>
                </a:lnTo>
                <a:close/>
              </a:path>
              <a:path w="2094229" h="1734820">
                <a:moveTo>
                  <a:pt x="2026920" y="1670303"/>
                </a:moveTo>
                <a:lnTo>
                  <a:pt x="2023871" y="1670303"/>
                </a:lnTo>
                <a:lnTo>
                  <a:pt x="2020823" y="1673352"/>
                </a:lnTo>
                <a:lnTo>
                  <a:pt x="2020823" y="1679447"/>
                </a:lnTo>
                <a:lnTo>
                  <a:pt x="2031911" y="1688951"/>
                </a:lnTo>
                <a:lnTo>
                  <a:pt x="2038938" y="1680605"/>
                </a:lnTo>
                <a:lnTo>
                  <a:pt x="2026920" y="1670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9807" y="536955"/>
            <a:ext cx="1298448" cy="883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347471"/>
            <a:ext cx="7798816" cy="1051826"/>
          </a:xfrm>
          <a:prstGeom prst="rect">
            <a:avLst/>
          </a:prstGeom>
        </p:spPr>
        <p:txBody>
          <a:bodyPr vert="horz" wrap="square" lIns="0" tIns="553974" rIns="0" bIns="0" rtlCol="0">
            <a:spAutoFit/>
          </a:bodyPr>
          <a:lstStyle/>
          <a:p>
            <a:pPr marL="975360">
              <a:lnSpc>
                <a:spcPct val="100000"/>
              </a:lnSpc>
              <a:spcBef>
                <a:spcPts val="90"/>
              </a:spcBef>
            </a:pPr>
            <a:r>
              <a:rPr sz="3200" b="1" dirty="0"/>
              <a:t>Group</a:t>
            </a:r>
            <a:r>
              <a:rPr sz="3200" b="1" spc="-140" dirty="0"/>
              <a:t> </a:t>
            </a:r>
            <a:r>
              <a:rPr sz="3200" b="1" dirty="0"/>
              <a:t>Therapy</a:t>
            </a:r>
            <a:r>
              <a:rPr sz="3200" b="1" spc="-150" dirty="0"/>
              <a:t> </a:t>
            </a:r>
            <a:r>
              <a:rPr sz="3200" b="1" spc="-10" dirty="0"/>
              <a:t>Model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27100" y="2203023"/>
            <a:ext cx="792353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30480" indent="-344805" algn="just">
              <a:lnSpc>
                <a:spcPct val="140000"/>
              </a:lnSpc>
              <a:spcBef>
                <a:spcPts val="100"/>
              </a:spcBef>
              <a:buChar char="•"/>
              <a:tabLst>
                <a:tab pos="382905" algn="l"/>
              </a:tabLst>
            </a:pP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The</a:t>
            </a:r>
            <a:r>
              <a:rPr sz="3200" spc="-7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group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therapy</a:t>
            </a:r>
            <a:r>
              <a:rPr sz="3200" spc="-5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model</a:t>
            </a:r>
            <a:r>
              <a:rPr sz="3200" spc="-5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uses</a:t>
            </a:r>
            <a:r>
              <a:rPr sz="3200" spc="-4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lang="en-GB" sz="3200" spc="-45" dirty="0">
                <a:solidFill>
                  <a:srgbClr val="2B3E70"/>
                </a:solidFill>
                <a:latin typeface="Calibri"/>
                <a:cs typeface="Calibri"/>
              </a:rPr>
              <a:t>'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LSVT</a:t>
            </a:r>
            <a:r>
              <a:rPr sz="3200" spc="-4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lang="en-GB" sz="3200" spc="-40" dirty="0">
                <a:solidFill>
                  <a:srgbClr val="2B3E70"/>
                </a:solidFill>
                <a:latin typeface="Calibri"/>
                <a:cs typeface="Calibri"/>
              </a:rPr>
              <a:t>type’ of </a:t>
            </a:r>
            <a:r>
              <a:rPr sz="3200" spc="-10" dirty="0">
                <a:solidFill>
                  <a:srgbClr val="2B3E70"/>
                </a:solidFill>
                <a:latin typeface="Calibri"/>
                <a:cs typeface="Calibri"/>
              </a:rPr>
              <a:t>exercises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in</a:t>
            </a:r>
            <a:r>
              <a:rPr sz="3200" spc="-7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a</a:t>
            </a:r>
            <a:r>
              <a:rPr sz="3200" spc="-6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solution</a:t>
            </a:r>
            <a:r>
              <a:rPr sz="3200" spc="-6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focussed</a:t>
            </a:r>
            <a:r>
              <a:rPr sz="3200" spc="-7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context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promoting</a:t>
            </a:r>
            <a:r>
              <a:rPr sz="3200" spc="-7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B3E70"/>
                </a:solidFill>
                <a:latin typeface="Calibri"/>
                <a:cs typeface="Calibri"/>
              </a:rPr>
              <a:t>self </a:t>
            </a:r>
            <a:r>
              <a:rPr sz="3200" spc="-10" dirty="0">
                <a:solidFill>
                  <a:srgbClr val="2B3E70"/>
                </a:solidFill>
                <a:latin typeface="Calibri"/>
                <a:cs typeface="Calibri"/>
              </a:rPr>
              <a:t>management</a:t>
            </a:r>
            <a:endParaRPr sz="3200" dirty="0">
              <a:latin typeface="Calibri"/>
              <a:cs typeface="Calibri"/>
            </a:endParaRPr>
          </a:p>
          <a:p>
            <a:pPr marL="382270" marR="159385" indent="-344805">
              <a:lnSpc>
                <a:spcPct val="140000"/>
              </a:lnSpc>
              <a:spcBef>
                <a:spcPts val="770"/>
              </a:spcBef>
              <a:buChar char="•"/>
              <a:tabLst>
                <a:tab pos="382270" algn="l"/>
                <a:tab pos="382905" algn="l"/>
              </a:tabLst>
            </a:pP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The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groups</a:t>
            </a:r>
            <a:r>
              <a:rPr sz="3200" spc="-3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run</a:t>
            </a:r>
            <a:r>
              <a:rPr sz="3200" spc="-3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weekly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for</a:t>
            </a:r>
            <a:r>
              <a:rPr sz="3200" spc="-4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6</a:t>
            </a:r>
            <a:r>
              <a:rPr sz="3200" spc="-4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weeks</a:t>
            </a:r>
            <a:r>
              <a:rPr sz="3200" spc="-3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and</a:t>
            </a:r>
            <a:r>
              <a:rPr sz="3200" spc="-5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B3E70"/>
                </a:solidFill>
                <a:latin typeface="Calibri"/>
                <a:cs typeface="Calibri"/>
              </a:rPr>
              <a:t>each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session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is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of</a:t>
            </a:r>
            <a:r>
              <a:rPr sz="3200" spc="-3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90</a:t>
            </a:r>
            <a:r>
              <a:rPr sz="3200" spc="-4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minutes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duration.</a:t>
            </a:r>
            <a:r>
              <a:rPr sz="3200" spc="-5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Group</a:t>
            </a:r>
            <a:r>
              <a:rPr sz="3200" spc="-5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B3E70"/>
                </a:solidFill>
                <a:latin typeface="Calibri"/>
                <a:cs typeface="Calibri"/>
              </a:rPr>
              <a:t>size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varies</a:t>
            </a:r>
            <a:r>
              <a:rPr sz="3200" spc="-5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between</a:t>
            </a:r>
            <a:r>
              <a:rPr sz="3200" spc="-3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7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and</a:t>
            </a:r>
            <a:r>
              <a:rPr sz="3200" spc="-2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9</a:t>
            </a:r>
            <a:r>
              <a:rPr sz="3200" spc="-6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people</a:t>
            </a:r>
            <a:r>
              <a:rPr sz="3200" spc="-5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and</a:t>
            </a:r>
            <a:r>
              <a:rPr sz="3200" spc="-4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B3E70"/>
                </a:solidFill>
                <a:latin typeface="Calibri"/>
                <a:cs typeface="Calibri"/>
              </a:rPr>
              <a:t>is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facilitated</a:t>
            </a:r>
            <a:r>
              <a:rPr sz="3200" spc="-2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by</a:t>
            </a:r>
            <a:r>
              <a:rPr sz="3200" spc="-1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an</a:t>
            </a:r>
            <a:r>
              <a:rPr sz="3200" spc="-15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SLT</a:t>
            </a:r>
            <a:r>
              <a:rPr sz="3200" spc="-1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lang="en-GB" sz="3200" spc="-10" dirty="0">
                <a:solidFill>
                  <a:srgbClr val="2B3E70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2B3E70"/>
                </a:solidFill>
                <a:latin typeface="Calibri"/>
                <a:cs typeface="Calibri"/>
              </a:rPr>
              <a:t>S</a:t>
            </a:r>
            <a:r>
              <a:rPr sz="3200" spc="-15" dirty="0">
                <a:solidFill>
                  <a:srgbClr val="2B3E70"/>
                </a:solidFill>
                <a:latin typeface="Calibri"/>
                <a:cs typeface="Calibri"/>
              </a:rPr>
              <a:t>LT</a:t>
            </a:r>
            <a:r>
              <a:rPr sz="3200" dirty="0">
                <a:solidFill>
                  <a:srgbClr val="2B3E7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B3E70"/>
                </a:solidFill>
                <a:latin typeface="Calibri"/>
                <a:cs typeface="Calibri"/>
              </a:rPr>
              <a:t>assistant.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807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Speech and Language Therapy Services for Parkinson’s in Lothian</vt:lpstr>
      <vt:lpstr>Communication Problems</vt:lpstr>
      <vt:lpstr>Swallowing problems</vt:lpstr>
      <vt:lpstr>Causes of swallowing and communication problems</vt:lpstr>
      <vt:lpstr>Impact</vt:lpstr>
      <vt:lpstr>Speech and Language Therapist Role</vt:lpstr>
      <vt:lpstr>Previous Service Model</vt:lpstr>
      <vt:lpstr>Current Service Model</vt:lpstr>
      <vt:lpstr>Group Therapy Model</vt:lpstr>
      <vt:lpstr>GROUP ETHOS</vt:lpstr>
      <vt:lpstr>Exercises</vt:lpstr>
      <vt:lpstr>Big Ahs</vt:lpstr>
      <vt:lpstr>The Long Loud Ahs</vt:lpstr>
      <vt:lpstr>Pitch change Exercise ….going up</vt:lpstr>
      <vt:lpstr>Pitch Change Exercise ..going down</vt:lpstr>
      <vt:lpstr>PowerPoint Presentation</vt:lpstr>
      <vt:lpstr>PERSONAL OUTCOMES</vt:lpstr>
      <vt:lpstr>Progress to Date in Edinburgh</vt:lpstr>
      <vt:lpstr>PowerPoint Presentation</vt:lpstr>
      <vt:lpstr>What’s new in SLT Technology?   i-pads and android tablets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Language Therapy Services for Parkinson’s in Lothian</dc:title>
  <cp:lastModifiedBy>Chalmers, Anne</cp:lastModifiedBy>
  <cp:revision>1</cp:revision>
  <dcterms:created xsi:type="dcterms:W3CDTF">2023-02-15T17:39:29Z</dcterms:created>
  <dcterms:modified xsi:type="dcterms:W3CDTF">2023-02-15T18:02:21Z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2015-01-15T00:00:00Z</vt:filetime>
  </property>
  <property fmtid="{D5CDD505-2E9C-101B-9397-08002B2CF9AE}" pid="3" name="Producer">
    <vt:lpwstr>doPDF Ver 7.2 Build 376 (Windows 7 Home Premium Edition (SP 1) - Version: 6.1.7601 (x64))</vt:lpwstr>
  </property>
  <property fmtid="{D5CDD505-2E9C-101B-9397-08002B2CF9AE}" pid="4" name="LastSaved">
    <vt:filetime>2015-01-15T00:00:00Z</vt:filetime>
  </property>
</Properties>
</file>